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3" r:id="rId3"/>
    <p:sldMasterId id="214748367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y="5143500" cx="9144000"/>
  <p:notesSz cx="6858000" cy="9144000"/>
  <p:embeddedFontLst>
    <p:embeddedFont>
      <p:font typeface="Fira Sans Medium"/>
      <p:regular r:id="rId30"/>
      <p:bold r:id="rId31"/>
      <p:italic r:id="rId32"/>
      <p:boldItalic r:id="rId33"/>
    </p:embeddedFont>
    <p:embeddedFont>
      <p:font typeface="Fira Sans"/>
      <p:regular r:id="rId34"/>
      <p:bold r:id="rId35"/>
      <p:italic r:id="rId36"/>
      <p:boldItalic r:id="rId37"/>
    </p:embeddedFont>
    <p:embeddedFont>
      <p:font typeface="Fira Sans Light"/>
      <p:regular r:id="rId38"/>
      <p:bold r:id="rId39"/>
      <p:italic r:id="rId40"/>
      <p:boldItalic r:id="rId41"/>
    </p:embeddedFont>
    <p:embeddedFont>
      <p:font typeface="Gill Sans"/>
      <p:regular r:id="rId42"/>
      <p:bold r:id="rId4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FiraSansLight-italic.fntdata"/><Relationship Id="rId20" Type="http://schemas.openxmlformats.org/officeDocument/2006/relationships/slide" Target="slides/slide15.xml"/><Relationship Id="rId42" Type="http://schemas.openxmlformats.org/officeDocument/2006/relationships/font" Target="fonts/GillSans-regular.fntdata"/><Relationship Id="rId41" Type="http://schemas.openxmlformats.org/officeDocument/2006/relationships/font" Target="fonts/FiraSansLight-boldItalic.fntdata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43" Type="http://schemas.openxmlformats.org/officeDocument/2006/relationships/font" Target="fonts/GillSans-bold.fntdata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FiraSansMedium-bold.fntdata"/><Relationship Id="rId30" Type="http://schemas.openxmlformats.org/officeDocument/2006/relationships/font" Target="fonts/FiraSansMedium-regular.fntdata"/><Relationship Id="rId11" Type="http://schemas.openxmlformats.org/officeDocument/2006/relationships/slide" Target="slides/slide6.xml"/><Relationship Id="rId33" Type="http://schemas.openxmlformats.org/officeDocument/2006/relationships/font" Target="fonts/FiraSansMedium-boldItalic.fntdata"/><Relationship Id="rId10" Type="http://schemas.openxmlformats.org/officeDocument/2006/relationships/slide" Target="slides/slide5.xml"/><Relationship Id="rId32" Type="http://schemas.openxmlformats.org/officeDocument/2006/relationships/font" Target="fonts/FiraSansMedium-italic.fntdata"/><Relationship Id="rId13" Type="http://schemas.openxmlformats.org/officeDocument/2006/relationships/slide" Target="slides/slide8.xml"/><Relationship Id="rId35" Type="http://schemas.openxmlformats.org/officeDocument/2006/relationships/font" Target="fonts/FiraSans-bold.fntdata"/><Relationship Id="rId12" Type="http://schemas.openxmlformats.org/officeDocument/2006/relationships/slide" Target="slides/slide7.xml"/><Relationship Id="rId34" Type="http://schemas.openxmlformats.org/officeDocument/2006/relationships/font" Target="fonts/FiraSans-regular.fntdata"/><Relationship Id="rId15" Type="http://schemas.openxmlformats.org/officeDocument/2006/relationships/slide" Target="slides/slide10.xml"/><Relationship Id="rId37" Type="http://schemas.openxmlformats.org/officeDocument/2006/relationships/font" Target="fonts/FiraSans-boldItalic.fntdata"/><Relationship Id="rId14" Type="http://schemas.openxmlformats.org/officeDocument/2006/relationships/slide" Target="slides/slide9.xml"/><Relationship Id="rId36" Type="http://schemas.openxmlformats.org/officeDocument/2006/relationships/font" Target="fonts/FiraSans-italic.fntdata"/><Relationship Id="rId17" Type="http://schemas.openxmlformats.org/officeDocument/2006/relationships/slide" Target="slides/slide12.xml"/><Relationship Id="rId39" Type="http://schemas.openxmlformats.org/officeDocument/2006/relationships/font" Target="fonts/FiraSansLight-bold.fntdata"/><Relationship Id="rId16" Type="http://schemas.openxmlformats.org/officeDocument/2006/relationships/slide" Target="slides/slide11.xml"/><Relationship Id="rId38" Type="http://schemas.openxmlformats.org/officeDocument/2006/relationships/font" Target="fonts/FiraSansLight-regular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533520" y="764280"/>
            <a:ext cx="6704640" cy="37713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5" name="Google Shape;5;n"/>
          <p:cNvSpPr txBox="1"/>
          <p:nvPr>
            <p:ph idx="3" type="hdr"/>
          </p:nvPr>
        </p:nvSpPr>
        <p:spPr>
          <a:xfrm>
            <a:off x="0" y="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6" name="Google Shape;6;n"/>
          <p:cNvSpPr txBox="1"/>
          <p:nvPr>
            <p:ph idx="10"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400" u="none" cap="none" strike="noStrike"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i="0" sz="1400" u="none" cap="none" strike="noStrike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:notes"/>
          <p:cNvSpPr txBox="1"/>
          <p:nvPr>
            <p:ph idx="1"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1:notes"/>
          <p:cNvSpPr/>
          <p:nvPr>
            <p:ph idx="2" type="sldImg"/>
          </p:nvPr>
        </p:nvSpPr>
        <p:spPr>
          <a:xfrm>
            <a:off x="533520" y="764280"/>
            <a:ext cx="6704640" cy="37713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6:notes"/>
          <p:cNvSpPr/>
          <p:nvPr>
            <p:ph idx="2" type="sldImg"/>
          </p:nvPr>
        </p:nvSpPr>
        <p:spPr>
          <a:xfrm>
            <a:off x="685800" y="1143000"/>
            <a:ext cx="5483520" cy="3083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29" name="Google Shape;329;p6:notes"/>
          <p:cNvSpPr txBox="1"/>
          <p:nvPr>
            <p:ph idx="1" type="body"/>
          </p:nvPr>
        </p:nvSpPr>
        <p:spPr>
          <a:xfrm>
            <a:off x="685800" y="4400640"/>
            <a:ext cx="5483520" cy="35974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13480" lvl="0" marL="21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2000" strike="noStrike">
                <a:latin typeface="Arial"/>
                <a:ea typeface="Arial"/>
                <a:cs typeface="Arial"/>
                <a:sym typeface="Arial"/>
              </a:rPr>
              <a:t>+111% IDs</a:t>
            </a:r>
            <a:endParaRPr b="0" sz="2000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p6:notes"/>
          <p:cNvSpPr/>
          <p:nvPr/>
        </p:nvSpPr>
        <p:spPr>
          <a:xfrm>
            <a:off x="3884760" y="8685360"/>
            <a:ext cx="2968920" cy="455760"/>
          </a:xfrm>
          <a:prstGeom prst="rect">
            <a:avLst/>
          </a:prstGeom>
          <a:noFill/>
          <a:ln>
            <a:noFill/>
          </a:ln>
        </p:spPr>
        <p:txBody>
          <a:bodyPr anchorCtr="0" anchor="b" bIns="45000" lIns="90000" spcFirstLastPara="1" rIns="90000" wrap="square" tIns="450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8:notes"/>
          <p:cNvSpPr txBox="1"/>
          <p:nvPr>
            <p:ph idx="1"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8:notes"/>
          <p:cNvSpPr/>
          <p:nvPr>
            <p:ph idx="2" type="sldImg"/>
          </p:nvPr>
        </p:nvSpPr>
        <p:spPr>
          <a:xfrm>
            <a:off x="533520" y="764280"/>
            <a:ext cx="6704640" cy="37713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16:notes"/>
          <p:cNvSpPr txBox="1"/>
          <p:nvPr>
            <p:ph idx="1"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16:notes"/>
          <p:cNvSpPr/>
          <p:nvPr>
            <p:ph idx="2" type="sldImg"/>
          </p:nvPr>
        </p:nvSpPr>
        <p:spPr>
          <a:xfrm>
            <a:off x="533520" y="764280"/>
            <a:ext cx="6704640" cy="37713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70e859ff4d_10_23:notes"/>
          <p:cNvSpPr txBox="1"/>
          <p:nvPr>
            <p:ph idx="1" type="body"/>
          </p:nvPr>
        </p:nvSpPr>
        <p:spPr>
          <a:xfrm>
            <a:off x="777240" y="4777560"/>
            <a:ext cx="6217500" cy="4525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g70e859ff4d_10_23:notes"/>
          <p:cNvSpPr/>
          <p:nvPr>
            <p:ph idx="2" type="sldImg"/>
          </p:nvPr>
        </p:nvSpPr>
        <p:spPr>
          <a:xfrm>
            <a:off x="533520" y="764280"/>
            <a:ext cx="6704700" cy="377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70f7d80e8c_0_0:notes"/>
          <p:cNvSpPr txBox="1"/>
          <p:nvPr>
            <p:ph idx="1" type="body"/>
          </p:nvPr>
        </p:nvSpPr>
        <p:spPr>
          <a:xfrm>
            <a:off x="777240" y="4777560"/>
            <a:ext cx="6217500" cy="4525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5" name="Google Shape;405;g70f7d80e8c_0_0:notes"/>
          <p:cNvSpPr/>
          <p:nvPr>
            <p:ph idx="2" type="sldImg"/>
          </p:nvPr>
        </p:nvSpPr>
        <p:spPr>
          <a:xfrm>
            <a:off x="533520" y="764280"/>
            <a:ext cx="6704700" cy="377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g70f7d80e8c_0_45:notes"/>
          <p:cNvSpPr/>
          <p:nvPr>
            <p:ph idx="2" type="sldImg"/>
          </p:nvPr>
        </p:nvSpPr>
        <p:spPr>
          <a:xfrm>
            <a:off x="533520" y="764280"/>
            <a:ext cx="6704700" cy="377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3" name="Google Shape;433;g70f7d80e8c_0_45:notes"/>
          <p:cNvSpPr txBox="1"/>
          <p:nvPr>
            <p:ph idx="1" type="body"/>
          </p:nvPr>
        </p:nvSpPr>
        <p:spPr>
          <a:xfrm>
            <a:off x="777240" y="4777560"/>
            <a:ext cx="6217500" cy="4525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4" name="Google Shape;434;g70f7d80e8c_0_45:notes"/>
          <p:cNvSpPr txBox="1"/>
          <p:nvPr>
            <p:ph idx="12" type="sldNum"/>
          </p:nvPr>
        </p:nvSpPr>
        <p:spPr>
          <a:xfrm>
            <a:off x="4399200" y="9555480"/>
            <a:ext cx="3372900" cy="502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g70f7d80e8c_0_50:notes"/>
          <p:cNvSpPr/>
          <p:nvPr>
            <p:ph idx="2" type="sldImg"/>
          </p:nvPr>
        </p:nvSpPr>
        <p:spPr>
          <a:xfrm>
            <a:off x="533520" y="764280"/>
            <a:ext cx="6704700" cy="377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9" name="Google Shape;439;g70f7d80e8c_0_50:notes"/>
          <p:cNvSpPr txBox="1"/>
          <p:nvPr>
            <p:ph idx="1" type="body"/>
          </p:nvPr>
        </p:nvSpPr>
        <p:spPr>
          <a:xfrm>
            <a:off x="777240" y="4777560"/>
            <a:ext cx="6217500" cy="4525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0" name="Google Shape;440;g70f7d80e8c_0_50:notes"/>
          <p:cNvSpPr txBox="1"/>
          <p:nvPr>
            <p:ph idx="12" type="sldNum"/>
          </p:nvPr>
        </p:nvSpPr>
        <p:spPr>
          <a:xfrm>
            <a:off x="4399200" y="9555480"/>
            <a:ext cx="3372900" cy="502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70f7d80e8c_0_55:notes"/>
          <p:cNvSpPr/>
          <p:nvPr>
            <p:ph idx="2" type="sldImg"/>
          </p:nvPr>
        </p:nvSpPr>
        <p:spPr>
          <a:xfrm>
            <a:off x="533520" y="764280"/>
            <a:ext cx="6704700" cy="377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70f7d80e8c_0_55:notes"/>
          <p:cNvSpPr txBox="1"/>
          <p:nvPr>
            <p:ph idx="1" type="body"/>
          </p:nvPr>
        </p:nvSpPr>
        <p:spPr>
          <a:xfrm>
            <a:off x="777240" y="4777560"/>
            <a:ext cx="6217500" cy="4525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6" name="Google Shape;446;g70f7d80e8c_0_55:notes"/>
          <p:cNvSpPr txBox="1"/>
          <p:nvPr>
            <p:ph idx="12" type="sldNum"/>
          </p:nvPr>
        </p:nvSpPr>
        <p:spPr>
          <a:xfrm>
            <a:off x="4399200" y="9555480"/>
            <a:ext cx="3372900" cy="502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70f7d80e8c_0_60:notes"/>
          <p:cNvSpPr/>
          <p:nvPr>
            <p:ph idx="2" type="sldImg"/>
          </p:nvPr>
        </p:nvSpPr>
        <p:spPr>
          <a:xfrm>
            <a:off x="533520" y="764280"/>
            <a:ext cx="6704700" cy="377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Google Shape;451;g70f7d80e8c_0_60:notes"/>
          <p:cNvSpPr txBox="1"/>
          <p:nvPr>
            <p:ph idx="1" type="body"/>
          </p:nvPr>
        </p:nvSpPr>
        <p:spPr>
          <a:xfrm>
            <a:off x="777240" y="4777560"/>
            <a:ext cx="6217500" cy="4525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2" name="Google Shape;452;g70f7d80e8c_0_60:notes"/>
          <p:cNvSpPr txBox="1"/>
          <p:nvPr>
            <p:ph idx="12" type="sldNum"/>
          </p:nvPr>
        </p:nvSpPr>
        <p:spPr>
          <a:xfrm>
            <a:off x="4399200" y="9555480"/>
            <a:ext cx="3372900" cy="502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g70f7d80e8c_0_65:notes"/>
          <p:cNvSpPr/>
          <p:nvPr>
            <p:ph idx="2" type="sldImg"/>
          </p:nvPr>
        </p:nvSpPr>
        <p:spPr>
          <a:xfrm>
            <a:off x="533520" y="764280"/>
            <a:ext cx="6704700" cy="377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7" name="Google Shape;457;g70f7d80e8c_0_65:notes"/>
          <p:cNvSpPr txBox="1"/>
          <p:nvPr>
            <p:ph idx="1" type="body"/>
          </p:nvPr>
        </p:nvSpPr>
        <p:spPr>
          <a:xfrm>
            <a:off x="777240" y="4777560"/>
            <a:ext cx="6217500" cy="4525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8" name="Google Shape;458;g70f7d80e8c_0_65:notes"/>
          <p:cNvSpPr txBox="1"/>
          <p:nvPr>
            <p:ph idx="12" type="sldNum"/>
          </p:nvPr>
        </p:nvSpPr>
        <p:spPr>
          <a:xfrm>
            <a:off x="4399200" y="9555480"/>
            <a:ext cx="3372900" cy="502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70e859ff4d_3_0:notes"/>
          <p:cNvSpPr txBox="1"/>
          <p:nvPr>
            <p:ph idx="1" type="body"/>
          </p:nvPr>
        </p:nvSpPr>
        <p:spPr>
          <a:xfrm>
            <a:off x="777240" y="4777560"/>
            <a:ext cx="6217500" cy="4525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g70e859ff4d_3_0:notes"/>
          <p:cNvSpPr/>
          <p:nvPr>
            <p:ph idx="2" type="sldImg"/>
          </p:nvPr>
        </p:nvSpPr>
        <p:spPr>
          <a:xfrm>
            <a:off x="533520" y="764280"/>
            <a:ext cx="6704700" cy="377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28:notes"/>
          <p:cNvSpPr txBox="1"/>
          <p:nvPr>
            <p:ph idx="1"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3" name="Google Shape;463;p28:notes"/>
          <p:cNvSpPr/>
          <p:nvPr>
            <p:ph idx="2" type="sldImg"/>
          </p:nvPr>
        </p:nvSpPr>
        <p:spPr>
          <a:xfrm>
            <a:off x="533520" y="764280"/>
            <a:ext cx="6704640" cy="37713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70f7d80e8c_0_72:notes"/>
          <p:cNvSpPr/>
          <p:nvPr>
            <p:ph idx="2" type="sldImg"/>
          </p:nvPr>
        </p:nvSpPr>
        <p:spPr>
          <a:xfrm>
            <a:off x="533520" y="764280"/>
            <a:ext cx="6704700" cy="377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1" name="Google Shape;471;g70f7d80e8c_0_72:notes"/>
          <p:cNvSpPr txBox="1"/>
          <p:nvPr>
            <p:ph idx="1" type="body"/>
          </p:nvPr>
        </p:nvSpPr>
        <p:spPr>
          <a:xfrm>
            <a:off x="777240" y="4777560"/>
            <a:ext cx="6217500" cy="4525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2" name="Google Shape;472;g70f7d80e8c_0_72:notes"/>
          <p:cNvSpPr txBox="1"/>
          <p:nvPr>
            <p:ph idx="12" type="sldNum"/>
          </p:nvPr>
        </p:nvSpPr>
        <p:spPr>
          <a:xfrm>
            <a:off x="4399200" y="9555480"/>
            <a:ext cx="3372900" cy="502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36:notes"/>
          <p:cNvSpPr txBox="1"/>
          <p:nvPr>
            <p:ph idx="1"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 hours to 6 minutes = 42 times speed-up</a:t>
            </a:r>
            <a:endParaRPr/>
          </a:p>
        </p:txBody>
      </p:sp>
      <p:sp>
        <p:nvSpPr>
          <p:cNvPr id="480" name="Google Shape;480;p36:notes"/>
          <p:cNvSpPr/>
          <p:nvPr>
            <p:ph idx="2" type="sldImg"/>
          </p:nvPr>
        </p:nvSpPr>
        <p:spPr>
          <a:xfrm>
            <a:off x="533520" y="764280"/>
            <a:ext cx="6704640" cy="37713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35:notes"/>
          <p:cNvSpPr txBox="1"/>
          <p:nvPr>
            <p:ph idx="1"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8" name="Google Shape;488;p35:notes"/>
          <p:cNvSpPr/>
          <p:nvPr>
            <p:ph idx="2" type="sldImg"/>
          </p:nvPr>
        </p:nvSpPr>
        <p:spPr>
          <a:xfrm>
            <a:off x="533520" y="764280"/>
            <a:ext cx="6704640" cy="37713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33:notes"/>
          <p:cNvSpPr txBox="1"/>
          <p:nvPr>
            <p:ph idx="1"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0" name="Google Shape;500;p33:notes"/>
          <p:cNvSpPr/>
          <p:nvPr>
            <p:ph idx="2" type="sldImg"/>
          </p:nvPr>
        </p:nvSpPr>
        <p:spPr>
          <a:xfrm>
            <a:off x="533520" y="764280"/>
            <a:ext cx="6704640" cy="37713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70e859ff4d_3_135:notes"/>
          <p:cNvSpPr/>
          <p:nvPr>
            <p:ph idx="2" type="sldImg"/>
          </p:nvPr>
        </p:nvSpPr>
        <p:spPr>
          <a:xfrm>
            <a:off x="533520" y="764280"/>
            <a:ext cx="6704700" cy="377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70e859ff4d_3_135:notes"/>
          <p:cNvSpPr txBox="1"/>
          <p:nvPr>
            <p:ph idx="1" type="body"/>
          </p:nvPr>
        </p:nvSpPr>
        <p:spPr>
          <a:xfrm>
            <a:off x="777240" y="4777560"/>
            <a:ext cx="6217500" cy="4525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g70e859ff4d_3_135:notes"/>
          <p:cNvSpPr txBox="1"/>
          <p:nvPr>
            <p:ph idx="12" type="sldNum"/>
          </p:nvPr>
        </p:nvSpPr>
        <p:spPr>
          <a:xfrm>
            <a:off x="4399200" y="9555480"/>
            <a:ext cx="3372900" cy="502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70e859ff4d_3_172:notes"/>
          <p:cNvSpPr/>
          <p:nvPr>
            <p:ph idx="2" type="sldImg"/>
          </p:nvPr>
        </p:nvSpPr>
        <p:spPr>
          <a:xfrm>
            <a:off x="533520" y="764280"/>
            <a:ext cx="6704700" cy="377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70e859ff4d_3_172:notes"/>
          <p:cNvSpPr txBox="1"/>
          <p:nvPr>
            <p:ph idx="1" type="body"/>
          </p:nvPr>
        </p:nvSpPr>
        <p:spPr>
          <a:xfrm>
            <a:off x="777240" y="4777560"/>
            <a:ext cx="6217500" cy="4525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g70e859ff4d_3_172:notes"/>
          <p:cNvSpPr txBox="1"/>
          <p:nvPr>
            <p:ph idx="12" type="sldNum"/>
          </p:nvPr>
        </p:nvSpPr>
        <p:spPr>
          <a:xfrm>
            <a:off x="4399200" y="9555480"/>
            <a:ext cx="3372900" cy="502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70e859ff4d_3_178:notes"/>
          <p:cNvSpPr/>
          <p:nvPr>
            <p:ph idx="2" type="sldImg"/>
          </p:nvPr>
        </p:nvSpPr>
        <p:spPr>
          <a:xfrm>
            <a:off x="533520" y="764280"/>
            <a:ext cx="6704700" cy="377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70e859ff4d_3_178:notes"/>
          <p:cNvSpPr txBox="1"/>
          <p:nvPr>
            <p:ph idx="1" type="body"/>
          </p:nvPr>
        </p:nvSpPr>
        <p:spPr>
          <a:xfrm>
            <a:off x="777240" y="4777560"/>
            <a:ext cx="6217500" cy="4525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g70e859ff4d_3_178:notes"/>
          <p:cNvSpPr txBox="1"/>
          <p:nvPr>
            <p:ph idx="12" type="sldNum"/>
          </p:nvPr>
        </p:nvSpPr>
        <p:spPr>
          <a:xfrm>
            <a:off x="4399200" y="9555480"/>
            <a:ext cx="3372900" cy="502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2:notes"/>
          <p:cNvSpPr txBox="1"/>
          <p:nvPr>
            <p:ph idx="1"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p2:notes"/>
          <p:cNvSpPr/>
          <p:nvPr>
            <p:ph idx="2" type="sldImg"/>
          </p:nvPr>
        </p:nvSpPr>
        <p:spPr>
          <a:xfrm>
            <a:off x="533520" y="764280"/>
            <a:ext cx="6704640" cy="37713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:notes"/>
          <p:cNvSpPr txBox="1"/>
          <p:nvPr>
            <p:ph idx="1"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p3:notes"/>
          <p:cNvSpPr/>
          <p:nvPr>
            <p:ph idx="2" type="sldImg"/>
          </p:nvPr>
        </p:nvSpPr>
        <p:spPr>
          <a:xfrm>
            <a:off x="533520" y="764280"/>
            <a:ext cx="6704640" cy="37713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4:notes"/>
          <p:cNvSpPr txBox="1"/>
          <p:nvPr>
            <p:ph idx="1"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p4:notes"/>
          <p:cNvSpPr/>
          <p:nvPr>
            <p:ph idx="2" type="sldImg"/>
          </p:nvPr>
        </p:nvSpPr>
        <p:spPr>
          <a:xfrm>
            <a:off x="533520" y="764280"/>
            <a:ext cx="6704640" cy="37713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70e859ff4d_3_293:notes"/>
          <p:cNvSpPr txBox="1"/>
          <p:nvPr>
            <p:ph idx="1" type="body"/>
          </p:nvPr>
        </p:nvSpPr>
        <p:spPr>
          <a:xfrm>
            <a:off x="777240" y="4777560"/>
            <a:ext cx="6217500" cy="4525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g70e859ff4d_3_293:notes"/>
          <p:cNvSpPr/>
          <p:nvPr>
            <p:ph idx="2" type="sldImg"/>
          </p:nvPr>
        </p:nvSpPr>
        <p:spPr>
          <a:xfrm>
            <a:off x="533520" y="764280"/>
            <a:ext cx="6704700" cy="377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x">
  <p:cSld name="TITLE_AND_BODY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 txBox="1"/>
          <p:nvPr>
            <p:ph type="title"/>
          </p:nvPr>
        </p:nvSpPr>
        <p:spPr>
          <a:xfrm>
            <a:off x="45711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457110" y="1203390"/>
            <a:ext cx="82293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Content over Content" type="objOverTx">
  <p:cSld name="OBJECT_OVER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1"/>
          <p:cNvSpPr txBox="1"/>
          <p:nvPr>
            <p:ph type="title"/>
          </p:nvPr>
        </p:nvSpPr>
        <p:spPr>
          <a:xfrm>
            <a:off x="45711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Google Shape;44;p11"/>
          <p:cNvSpPr txBox="1"/>
          <p:nvPr>
            <p:ph idx="1" type="body"/>
          </p:nvPr>
        </p:nvSpPr>
        <p:spPr>
          <a:xfrm>
            <a:off x="457110" y="1203390"/>
            <a:ext cx="82293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5" name="Google Shape;45;p11"/>
          <p:cNvSpPr txBox="1"/>
          <p:nvPr>
            <p:ph idx="2" type="body"/>
          </p:nvPr>
        </p:nvSpPr>
        <p:spPr>
          <a:xfrm>
            <a:off x="457110" y="2761560"/>
            <a:ext cx="82293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4 Content" type="fourObj">
  <p:cSld name="FOUR_OBJECTS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2"/>
          <p:cNvSpPr txBox="1"/>
          <p:nvPr>
            <p:ph type="title"/>
          </p:nvPr>
        </p:nvSpPr>
        <p:spPr>
          <a:xfrm>
            <a:off x="45711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idx="1" type="body"/>
          </p:nvPr>
        </p:nvSpPr>
        <p:spPr>
          <a:xfrm>
            <a:off x="45711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Google Shape;49;p12"/>
          <p:cNvSpPr txBox="1"/>
          <p:nvPr>
            <p:ph idx="2" type="body"/>
          </p:nvPr>
        </p:nvSpPr>
        <p:spPr>
          <a:xfrm>
            <a:off x="467397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0" name="Google Shape;50;p12"/>
          <p:cNvSpPr txBox="1"/>
          <p:nvPr>
            <p:ph idx="3" type="body"/>
          </p:nvPr>
        </p:nvSpPr>
        <p:spPr>
          <a:xfrm>
            <a:off x="457110" y="276156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1" name="Google Shape;51;p12"/>
          <p:cNvSpPr txBox="1"/>
          <p:nvPr>
            <p:ph idx="4" type="body"/>
          </p:nvPr>
        </p:nvSpPr>
        <p:spPr>
          <a:xfrm>
            <a:off x="4673970" y="276156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6 Content">
  <p:cSld name="Title, 6 Conten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3"/>
          <p:cNvSpPr txBox="1"/>
          <p:nvPr>
            <p:ph type="title"/>
          </p:nvPr>
        </p:nvSpPr>
        <p:spPr>
          <a:xfrm>
            <a:off x="45711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idx="1" type="body"/>
          </p:nvPr>
        </p:nvSpPr>
        <p:spPr>
          <a:xfrm>
            <a:off x="457110" y="1203390"/>
            <a:ext cx="26499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5" name="Google Shape;55;p13"/>
          <p:cNvSpPr txBox="1"/>
          <p:nvPr>
            <p:ph idx="2" type="body"/>
          </p:nvPr>
        </p:nvSpPr>
        <p:spPr>
          <a:xfrm>
            <a:off x="3239730" y="1203390"/>
            <a:ext cx="26499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Google Shape;56;p13"/>
          <p:cNvSpPr txBox="1"/>
          <p:nvPr>
            <p:ph idx="3" type="body"/>
          </p:nvPr>
        </p:nvSpPr>
        <p:spPr>
          <a:xfrm>
            <a:off x="6022350" y="1203390"/>
            <a:ext cx="26499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7" name="Google Shape;57;p13"/>
          <p:cNvSpPr txBox="1"/>
          <p:nvPr>
            <p:ph idx="4" type="body"/>
          </p:nvPr>
        </p:nvSpPr>
        <p:spPr>
          <a:xfrm>
            <a:off x="457110" y="2761560"/>
            <a:ext cx="26499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8" name="Google Shape;58;p13"/>
          <p:cNvSpPr txBox="1"/>
          <p:nvPr>
            <p:ph idx="5" type="body"/>
          </p:nvPr>
        </p:nvSpPr>
        <p:spPr>
          <a:xfrm>
            <a:off x="3239730" y="2761560"/>
            <a:ext cx="26499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Google Shape;59;p13"/>
          <p:cNvSpPr txBox="1"/>
          <p:nvPr>
            <p:ph idx="6" type="body"/>
          </p:nvPr>
        </p:nvSpPr>
        <p:spPr>
          <a:xfrm>
            <a:off x="6022350" y="2761560"/>
            <a:ext cx="26499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Slide" type="blank">
  <p:cSld name="BLANK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x">
  <p:cSld name="TITLE_AND_BODY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"/>
          <p:cNvSpPr txBox="1"/>
          <p:nvPr>
            <p:ph type="title"/>
          </p:nvPr>
        </p:nvSpPr>
        <p:spPr>
          <a:xfrm>
            <a:off x="457110" y="0"/>
            <a:ext cx="8229300" cy="80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1" type="subTitle"/>
          </p:nvPr>
        </p:nvSpPr>
        <p:spPr>
          <a:xfrm>
            <a:off x="457110" y="1203390"/>
            <a:ext cx="82293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Content" type="obj">
  <p:cSld name="OBJEC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/>
          <p:nvPr>
            <p:ph type="title"/>
          </p:nvPr>
        </p:nvSpPr>
        <p:spPr>
          <a:xfrm>
            <a:off x="457110" y="0"/>
            <a:ext cx="8229300" cy="80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" type="body"/>
          </p:nvPr>
        </p:nvSpPr>
        <p:spPr>
          <a:xfrm>
            <a:off x="457110" y="1203390"/>
            <a:ext cx="82293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2 Content" type="twoObj">
  <p:cSld name="TWO_OBJECTS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8"/>
          <p:cNvSpPr txBox="1"/>
          <p:nvPr>
            <p:ph type="title"/>
          </p:nvPr>
        </p:nvSpPr>
        <p:spPr>
          <a:xfrm>
            <a:off x="457110" y="0"/>
            <a:ext cx="8229300" cy="80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Google Shape;73;p18"/>
          <p:cNvSpPr txBox="1"/>
          <p:nvPr>
            <p:ph idx="1" type="body"/>
          </p:nvPr>
        </p:nvSpPr>
        <p:spPr>
          <a:xfrm>
            <a:off x="457110" y="1203390"/>
            <a:ext cx="40158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4" name="Google Shape;74;p18"/>
          <p:cNvSpPr txBox="1"/>
          <p:nvPr>
            <p:ph idx="2" type="body"/>
          </p:nvPr>
        </p:nvSpPr>
        <p:spPr>
          <a:xfrm>
            <a:off x="4673970" y="1203390"/>
            <a:ext cx="40158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9"/>
          <p:cNvSpPr txBox="1"/>
          <p:nvPr>
            <p:ph type="title"/>
          </p:nvPr>
        </p:nvSpPr>
        <p:spPr>
          <a:xfrm>
            <a:off x="457110" y="0"/>
            <a:ext cx="8229300" cy="80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entered Text" type="objOnly">
  <p:cSld name="OBJECT_ONLY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/>
          <p:nvPr>
            <p:ph idx="1" type="subTitle"/>
          </p:nvPr>
        </p:nvSpPr>
        <p:spPr>
          <a:xfrm>
            <a:off x="457110" y="205200"/>
            <a:ext cx="8229300" cy="39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2 Content and Content" type="twoObjAndObj">
  <p:cSld name="TWO_OBJECTS_AND_OBJEC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1"/>
          <p:cNvSpPr txBox="1"/>
          <p:nvPr>
            <p:ph type="title"/>
          </p:nvPr>
        </p:nvSpPr>
        <p:spPr>
          <a:xfrm>
            <a:off x="457110" y="0"/>
            <a:ext cx="8229300" cy="80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1" name="Google Shape;81;p21"/>
          <p:cNvSpPr txBox="1"/>
          <p:nvPr>
            <p:ph idx="1" type="body"/>
          </p:nvPr>
        </p:nvSpPr>
        <p:spPr>
          <a:xfrm>
            <a:off x="45711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2" name="Google Shape;82;p21"/>
          <p:cNvSpPr txBox="1"/>
          <p:nvPr>
            <p:ph idx="2" type="body"/>
          </p:nvPr>
        </p:nvSpPr>
        <p:spPr>
          <a:xfrm>
            <a:off x="4673970" y="1203390"/>
            <a:ext cx="40158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3" name="Google Shape;83;p21"/>
          <p:cNvSpPr txBox="1"/>
          <p:nvPr>
            <p:ph idx="3" type="body"/>
          </p:nvPr>
        </p:nvSpPr>
        <p:spPr>
          <a:xfrm>
            <a:off x="457110" y="276156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Slide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Content and 2 Content" type="objAndTwoObj">
  <p:cSld name="OBJECT_AND_TWO_OBJECTS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2"/>
          <p:cNvSpPr txBox="1"/>
          <p:nvPr>
            <p:ph type="title"/>
          </p:nvPr>
        </p:nvSpPr>
        <p:spPr>
          <a:xfrm>
            <a:off x="457110" y="0"/>
            <a:ext cx="8229300" cy="80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6" name="Google Shape;86;p22"/>
          <p:cNvSpPr txBox="1"/>
          <p:nvPr>
            <p:ph idx="1" type="body"/>
          </p:nvPr>
        </p:nvSpPr>
        <p:spPr>
          <a:xfrm>
            <a:off x="457110" y="1203390"/>
            <a:ext cx="40158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7" name="Google Shape;87;p22"/>
          <p:cNvSpPr txBox="1"/>
          <p:nvPr>
            <p:ph idx="2" type="body"/>
          </p:nvPr>
        </p:nvSpPr>
        <p:spPr>
          <a:xfrm>
            <a:off x="467397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8" name="Google Shape;88;p22"/>
          <p:cNvSpPr txBox="1"/>
          <p:nvPr>
            <p:ph idx="3" type="body"/>
          </p:nvPr>
        </p:nvSpPr>
        <p:spPr>
          <a:xfrm>
            <a:off x="4673970" y="276156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2 Content over Content" type="twoObjOverTx">
  <p:cSld name="TWO_OBJECTS_OVER_TEXT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 txBox="1"/>
          <p:nvPr>
            <p:ph type="title"/>
          </p:nvPr>
        </p:nvSpPr>
        <p:spPr>
          <a:xfrm>
            <a:off x="457110" y="0"/>
            <a:ext cx="8229300" cy="80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1" name="Google Shape;91;p23"/>
          <p:cNvSpPr txBox="1"/>
          <p:nvPr>
            <p:ph idx="1" type="body"/>
          </p:nvPr>
        </p:nvSpPr>
        <p:spPr>
          <a:xfrm>
            <a:off x="45711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2" name="Google Shape;92;p23"/>
          <p:cNvSpPr txBox="1"/>
          <p:nvPr>
            <p:ph idx="2" type="body"/>
          </p:nvPr>
        </p:nvSpPr>
        <p:spPr>
          <a:xfrm>
            <a:off x="467397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3" name="Google Shape;93;p23"/>
          <p:cNvSpPr txBox="1"/>
          <p:nvPr>
            <p:ph idx="3" type="body"/>
          </p:nvPr>
        </p:nvSpPr>
        <p:spPr>
          <a:xfrm>
            <a:off x="457110" y="2761560"/>
            <a:ext cx="82293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Content over Content" type="objOverTx">
  <p:cSld name="OBJECT_OVER_TEXT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4"/>
          <p:cNvSpPr txBox="1"/>
          <p:nvPr>
            <p:ph type="title"/>
          </p:nvPr>
        </p:nvSpPr>
        <p:spPr>
          <a:xfrm>
            <a:off x="457110" y="0"/>
            <a:ext cx="8229300" cy="80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6" name="Google Shape;96;p24"/>
          <p:cNvSpPr txBox="1"/>
          <p:nvPr>
            <p:ph idx="1" type="body"/>
          </p:nvPr>
        </p:nvSpPr>
        <p:spPr>
          <a:xfrm>
            <a:off x="457110" y="1203390"/>
            <a:ext cx="82293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7" name="Google Shape;97;p24"/>
          <p:cNvSpPr txBox="1"/>
          <p:nvPr>
            <p:ph idx="2" type="body"/>
          </p:nvPr>
        </p:nvSpPr>
        <p:spPr>
          <a:xfrm>
            <a:off x="457110" y="2761560"/>
            <a:ext cx="82293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4 Content" type="fourObj">
  <p:cSld name="FOUR_OBJECTS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5"/>
          <p:cNvSpPr txBox="1"/>
          <p:nvPr>
            <p:ph type="title"/>
          </p:nvPr>
        </p:nvSpPr>
        <p:spPr>
          <a:xfrm>
            <a:off x="457110" y="0"/>
            <a:ext cx="8229300" cy="80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0" name="Google Shape;100;p25"/>
          <p:cNvSpPr txBox="1"/>
          <p:nvPr>
            <p:ph idx="1" type="body"/>
          </p:nvPr>
        </p:nvSpPr>
        <p:spPr>
          <a:xfrm>
            <a:off x="45711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1" name="Google Shape;101;p25"/>
          <p:cNvSpPr txBox="1"/>
          <p:nvPr>
            <p:ph idx="2" type="body"/>
          </p:nvPr>
        </p:nvSpPr>
        <p:spPr>
          <a:xfrm>
            <a:off x="467397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2" name="Google Shape;102;p25"/>
          <p:cNvSpPr txBox="1"/>
          <p:nvPr>
            <p:ph idx="3" type="body"/>
          </p:nvPr>
        </p:nvSpPr>
        <p:spPr>
          <a:xfrm>
            <a:off x="457110" y="276156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3" name="Google Shape;103;p25"/>
          <p:cNvSpPr txBox="1"/>
          <p:nvPr>
            <p:ph idx="4" type="body"/>
          </p:nvPr>
        </p:nvSpPr>
        <p:spPr>
          <a:xfrm>
            <a:off x="4673970" y="276156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6 Content">
  <p:cSld name="Title, 6 Content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6"/>
          <p:cNvSpPr txBox="1"/>
          <p:nvPr>
            <p:ph type="title"/>
          </p:nvPr>
        </p:nvSpPr>
        <p:spPr>
          <a:xfrm>
            <a:off x="457110" y="0"/>
            <a:ext cx="8229300" cy="80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6" name="Google Shape;106;p26"/>
          <p:cNvSpPr txBox="1"/>
          <p:nvPr>
            <p:ph idx="1" type="body"/>
          </p:nvPr>
        </p:nvSpPr>
        <p:spPr>
          <a:xfrm>
            <a:off x="457110" y="1203390"/>
            <a:ext cx="26499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7" name="Google Shape;107;p26"/>
          <p:cNvSpPr txBox="1"/>
          <p:nvPr>
            <p:ph idx="2" type="body"/>
          </p:nvPr>
        </p:nvSpPr>
        <p:spPr>
          <a:xfrm>
            <a:off x="3239730" y="1203390"/>
            <a:ext cx="26499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8" name="Google Shape;108;p26"/>
          <p:cNvSpPr txBox="1"/>
          <p:nvPr>
            <p:ph idx="3" type="body"/>
          </p:nvPr>
        </p:nvSpPr>
        <p:spPr>
          <a:xfrm>
            <a:off x="6022350" y="1203390"/>
            <a:ext cx="26499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9" name="Google Shape;109;p26"/>
          <p:cNvSpPr txBox="1"/>
          <p:nvPr>
            <p:ph idx="4" type="body"/>
          </p:nvPr>
        </p:nvSpPr>
        <p:spPr>
          <a:xfrm>
            <a:off x="457110" y="2761560"/>
            <a:ext cx="26499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0" name="Google Shape;110;p26"/>
          <p:cNvSpPr txBox="1"/>
          <p:nvPr>
            <p:ph idx="5" type="body"/>
          </p:nvPr>
        </p:nvSpPr>
        <p:spPr>
          <a:xfrm>
            <a:off x="3239730" y="2761560"/>
            <a:ext cx="26499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1" name="Google Shape;111;p26"/>
          <p:cNvSpPr txBox="1"/>
          <p:nvPr>
            <p:ph idx="6" type="body"/>
          </p:nvPr>
        </p:nvSpPr>
        <p:spPr>
          <a:xfrm>
            <a:off x="6022350" y="2761560"/>
            <a:ext cx="26499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>
  <p:cSld name="Title and Content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oogle Shape;113;p27"/>
          <p:cNvGrpSpPr/>
          <p:nvPr/>
        </p:nvGrpSpPr>
        <p:grpSpPr>
          <a:xfrm>
            <a:off x="0" y="269999"/>
            <a:ext cx="9144000" cy="675000"/>
            <a:chOff x="0" y="359999"/>
            <a:chExt cx="9144000" cy="900000"/>
          </a:xfrm>
        </p:grpSpPr>
        <p:sp>
          <p:nvSpPr>
            <p:cNvPr id="114" name="Google Shape;114;p27"/>
            <p:cNvSpPr/>
            <p:nvPr/>
          </p:nvSpPr>
          <p:spPr>
            <a:xfrm>
              <a:off x="0" y="359999"/>
              <a:ext cx="9144000" cy="900000"/>
            </a:xfrm>
            <a:prstGeom prst="rect">
              <a:avLst/>
            </a:prstGeom>
            <a:solidFill>
              <a:schemeClr val="dk2"/>
            </a:solidFill>
            <a:ln cap="flat" cmpd="sng" w="12700">
              <a:solidFill>
                <a:schemeClr val="dk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27"/>
            <p:cNvSpPr/>
            <p:nvPr/>
          </p:nvSpPr>
          <p:spPr>
            <a:xfrm>
              <a:off x="358650" y="674999"/>
              <a:ext cx="270000" cy="270000"/>
            </a:xfrm>
            <a:prstGeom prst="ellipse">
              <a:avLst/>
            </a:prstGeom>
            <a:solidFill>
              <a:schemeClr val="lt1"/>
            </a:solidFill>
            <a:ln cap="flat" cmpd="dbl" w="88900">
              <a:solidFill>
                <a:schemeClr val="dk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27"/>
            <p:cNvSpPr/>
            <p:nvPr/>
          </p:nvSpPr>
          <p:spPr>
            <a:xfrm>
              <a:off x="8154000" y="674999"/>
              <a:ext cx="270000" cy="270000"/>
            </a:xfrm>
            <a:prstGeom prst="ellipse">
              <a:avLst/>
            </a:prstGeom>
            <a:solidFill>
              <a:schemeClr val="lt1"/>
            </a:solidFill>
            <a:ln cap="flat" cmpd="dbl" w="88900">
              <a:solidFill>
                <a:schemeClr val="dk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17;p27"/>
            <p:cNvSpPr/>
            <p:nvPr/>
          </p:nvSpPr>
          <p:spPr>
            <a:xfrm>
              <a:off x="8604000" y="674999"/>
              <a:ext cx="270000" cy="270000"/>
            </a:xfrm>
            <a:prstGeom prst="ellipse">
              <a:avLst/>
            </a:prstGeom>
            <a:solidFill>
              <a:schemeClr val="lt1"/>
            </a:solidFill>
            <a:ln cap="flat" cmpd="dbl" w="88900">
              <a:solidFill>
                <a:schemeClr val="dk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8" name="Google Shape;118;p27"/>
          <p:cNvSpPr txBox="1"/>
          <p:nvPr>
            <p:ph type="title"/>
          </p:nvPr>
        </p:nvSpPr>
        <p:spPr>
          <a:xfrm>
            <a:off x="720000" y="270000"/>
            <a:ext cx="7344000" cy="6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Gill Sans"/>
              <a:buNone/>
              <a:defRPr b="1" sz="3600">
                <a:latin typeface="Gill Sans"/>
                <a:ea typeface="Gill Sans"/>
                <a:cs typeface="Gill Sans"/>
                <a:sym typeface="Gill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9" name="Google Shape;119;p27"/>
          <p:cNvSpPr txBox="1"/>
          <p:nvPr>
            <p:ph idx="1" type="body"/>
          </p:nvPr>
        </p:nvSpPr>
        <p:spPr>
          <a:xfrm>
            <a:off x="628650" y="1215000"/>
            <a:ext cx="7886700" cy="32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9pPr>
          </a:lstStyle>
          <a:p/>
        </p:txBody>
      </p:sp>
      <p:sp>
        <p:nvSpPr>
          <p:cNvPr id="120" name="Google Shape;120;p27"/>
          <p:cNvSpPr/>
          <p:nvPr/>
        </p:nvSpPr>
        <p:spPr>
          <a:xfrm>
            <a:off x="8424000" y="4603500"/>
            <a:ext cx="540000" cy="405000"/>
          </a:xfrm>
          <a:prstGeom prst="ellipse">
            <a:avLst/>
          </a:prstGeom>
          <a:solidFill>
            <a:schemeClr val="dk2"/>
          </a:solidFill>
          <a:ln cap="flat" cmpd="dbl" w="88900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21" name="Google Shape;121;p27"/>
          <p:cNvSpPr txBox="1"/>
          <p:nvPr>
            <p:ph idx="11" type="ftr"/>
          </p:nvPr>
        </p:nvSpPr>
        <p:spPr>
          <a:xfrm>
            <a:off x="628650" y="4669078"/>
            <a:ext cx="77952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Content" type="obj">
  <p:cSld name="OBJEC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45711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457110" y="1203390"/>
            <a:ext cx="82293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2 Content" type="twoObj">
  <p:cSld name="TWO_OBJECTS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 txBox="1"/>
          <p:nvPr>
            <p:ph type="title"/>
          </p:nvPr>
        </p:nvSpPr>
        <p:spPr>
          <a:xfrm>
            <a:off x="45711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Google Shape;21;p5"/>
          <p:cNvSpPr txBox="1"/>
          <p:nvPr>
            <p:ph idx="1" type="body"/>
          </p:nvPr>
        </p:nvSpPr>
        <p:spPr>
          <a:xfrm>
            <a:off x="457110" y="1203390"/>
            <a:ext cx="40158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2" type="body"/>
          </p:nvPr>
        </p:nvSpPr>
        <p:spPr>
          <a:xfrm>
            <a:off x="4673970" y="1203390"/>
            <a:ext cx="40158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/>
          <p:nvPr>
            <p:ph type="title"/>
          </p:nvPr>
        </p:nvSpPr>
        <p:spPr>
          <a:xfrm>
            <a:off x="45711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entered Text" type="objOnly">
  <p:cSld name="OBJECT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/>
          <p:nvPr>
            <p:ph idx="1" type="subTitle"/>
          </p:nvPr>
        </p:nvSpPr>
        <p:spPr>
          <a:xfrm>
            <a:off x="457110" y="205200"/>
            <a:ext cx="8229300" cy="39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2 Content and Content" type="twoObjAndObj">
  <p:cSld name="TWO_OBJECTS_AND_OBJEC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/>
          <p:nvPr>
            <p:ph type="title"/>
          </p:nvPr>
        </p:nvSpPr>
        <p:spPr>
          <a:xfrm>
            <a:off x="45711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9" name="Google Shape;29;p8"/>
          <p:cNvSpPr txBox="1"/>
          <p:nvPr>
            <p:ph idx="1" type="body"/>
          </p:nvPr>
        </p:nvSpPr>
        <p:spPr>
          <a:xfrm>
            <a:off x="45711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0" name="Google Shape;30;p8"/>
          <p:cNvSpPr txBox="1"/>
          <p:nvPr>
            <p:ph idx="2" type="body"/>
          </p:nvPr>
        </p:nvSpPr>
        <p:spPr>
          <a:xfrm>
            <a:off x="4673970" y="1203390"/>
            <a:ext cx="40158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Google Shape;31;p8"/>
          <p:cNvSpPr txBox="1"/>
          <p:nvPr>
            <p:ph idx="3" type="body"/>
          </p:nvPr>
        </p:nvSpPr>
        <p:spPr>
          <a:xfrm>
            <a:off x="457110" y="276156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Content and 2 Content" type="objAndTwoObj">
  <p:cSld name="OBJECT_AND_TWO_OBJECTS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9"/>
          <p:cNvSpPr txBox="1"/>
          <p:nvPr>
            <p:ph type="title"/>
          </p:nvPr>
        </p:nvSpPr>
        <p:spPr>
          <a:xfrm>
            <a:off x="45711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Google Shape;34;p9"/>
          <p:cNvSpPr txBox="1"/>
          <p:nvPr>
            <p:ph idx="1" type="body"/>
          </p:nvPr>
        </p:nvSpPr>
        <p:spPr>
          <a:xfrm>
            <a:off x="457110" y="1203390"/>
            <a:ext cx="40158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Google Shape;35;p9"/>
          <p:cNvSpPr txBox="1"/>
          <p:nvPr>
            <p:ph idx="2" type="body"/>
          </p:nvPr>
        </p:nvSpPr>
        <p:spPr>
          <a:xfrm>
            <a:off x="467397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6" name="Google Shape;36;p9"/>
          <p:cNvSpPr txBox="1"/>
          <p:nvPr>
            <p:ph idx="3" type="body"/>
          </p:nvPr>
        </p:nvSpPr>
        <p:spPr>
          <a:xfrm>
            <a:off x="4673970" y="276156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2 Content over Content" type="twoObjOverTx">
  <p:cSld name="TWO_OBJECTS_OVER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"/>
          <p:cNvSpPr txBox="1"/>
          <p:nvPr>
            <p:ph type="title"/>
          </p:nvPr>
        </p:nvSpPr>
        <p:spPr>
          <a:xfrm>
            <a:off x="45711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9" name="Google Shape;39;p10"/>
          <p:cNvSpPr txBox="1"/>
          <p:nvPr>
            <p:ph idx="1" type="body"/>
          </p:nvPr>
        </p:nvSpPr>
        <p:spPr>
          <a:xfrm>
            <a:off x="45711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0" name="Google Shape;40;p10"/>
          <p:cNvSpPr txBox="1"/>
          <p:nvPr>
            <p:ph idx="2" type="body"/>
          </p:nvPr>
        </p:nvSpPr>
        <p:spPr>
          <a:xfrm>
            <a:off x="467397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1" name="Google Shape;41;p10"/>
          <p:cNvSpPr txBox="1"/>
          <p:nvPr>
            <p:ph idx="3" type="body"/>
          </p:nvPr>
        </p:nvSpPr>
        <p:spPr>
          <a:xfrm>
            <a:off x="457110" y="2761560"/>
            <a:ext cx="82293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5711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57110" y="1203390"/>
            <a:ext cx="82293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/>
          <p:nvPr/>
        </p:nvSpPr>
        <p:spPr>
          <a:xfrm>
            <a:off x="0" y="0"/>
            <a:ext cx="9141900" cy="807900"/>
          </a:xfrm>
          <a:prstGeom prst="rect">
            <a:avLst/>
          </a:prstGeom>
          <a:solidFill>
            <a:srgbClr val="C81E3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4"/>
          <p:cNvSpPr txBox="1"/>
          <p:nvPr>
            <p:ph type="title"/>
          </p:nvPr>
        </p:nvSpPr>
        <p:spPr>
          <a:xfrm>
            <a:off x="457110" y="0"/>
            <a:ext cx="8229300" cy="80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FEFDC4"/>
              </a:buClr>
              <a:buSzPts val="2700"/>
              <a:buFont typeface="Fira Sans"/>
              <a:buNone/>
              <a:defRPr i="0" sz="2700" u="none" cap="none" strike="noStrike">
                <a:solidFill>
                  <a:srgbClr val="FEFDC4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/>
            </a:lvl9pPr>
          </a:lstStyle>
          <a:p/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457110" y="1203390"/>
            <a:ext cx="82293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463335"/>
              </a:buClr>
              <a:buSzPts val="1100"/>
              <a:buFont typeface="Fira Sans Light"/>
              <a:buNone/>
              <a:defRPr i="0" sz="14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Clr>
                <a:srgbClr val="463335"/>
              </a:buClr>
              <a:buSzPts val="1100"/>
              <a:buFont typeface="Fira Sans Light"/>
              <a:buNone/>
              <a:defRPr i="0" sz="14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Clr>
                <a:srgbClr val="463335"/>
              </a:buClr>
              <a:buSzPts val="1100"/>
              <a:buFont typeface="Fira Sans Light"/>
              <a:buNone/>
              <a:defRPr i="0" sz="14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Clr>
                <a:srgbClr val="463335"/>
              </a:buClr>
              <a:buSzPts val="1100"/>
              <a:buFont typeface="Fira Sans Light"/>
              <a:buNone/>
              <a:defRPr i="0" sz="14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Clr>
                <a:srgbClr val="463335"/>
              </a:buClr>
              <a:buSzPts val="1100"/>
              <a:buFont typeface="Fira Sans Light"/>
              <a:buNone/>
              <a:defRPr i="0" sz="14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Clr>
                <a:srgbClr val="463335"/>
              </a:buClr>
              <a:buSzPts val="1100"/>
              <a:buFont typeface="Fira Sans Light"/>
              <a:buNone/>
              <a:defRPr i="0" sz="14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Clr>
                <a:srgbClr val="463335"/>
              </a:buClr>
              <a:buSzPts val="1100"/>
              <a:buFont typeface="Fira Sans Light"/>
              <a:buNone/>
              <a:defRPr i="0" sz="14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Clr>
                <a:srgbClr val="463335"/>
              </a:buClr>
              <a:buSzPts val="1100"/>
              <a:buFont typeface="Fira Sans Light"/>
              <a:buNone/>
              <a:defRPr i="0" sz="14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Clr>
                <a:srgbClr val="463335"/>
              </a:buClr>
              <a:buSzPts val="1100"/>
              <a:buFont typeface="Fira Sans Light"/>
              <a:buNone/>
              <a:defRPr i="0" sz="14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3.png"/><Relationship Id="rId5" Type="http://schemas.openxmlformats.org/officeDocument/2006/relationships/image" Target="../media/image3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4.png"/><Relationship Id="rId4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png"/><Relationship Id="rId4" Type="http://schemas.openxmlformats.org/officeDocument/2006/relationships/image" Target="../media/image2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Relationship Id="rId4" Type="http://schemas.openxmlformats.org/officeDocument/2006/relationships/image" Target="../media/image2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png"/><Relationship Id="rId4" Type="http://schemas.openxmlformats.org/officeDocument/2006/relationships/image" Target="../media/image29.png"/><Relationship Id="rId5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1.gif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9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8.png"/><Relationship Id="rId4" Type="http://schemas.openxmlformats.org/officeDocument/2006/relationships/image" Target="../media/image27.jpg"/><Relationship Id="rId5" Type="http://schemas.openxmlformats.org/officeDocument/2006/relationships/image" Target="../media/image20.png"/><Relationship Id="rId6" Type="http://schemas.openxmlformats.org/officeDocument/2006/relationships/image" Target="../media/image23.png"/><Relationship Id="rId7" Type="http://schemas.openxmlformats.org/officeDocument/2006/relationships/image" Target="../media/image30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5.png"/><Relationship Id="rId4" Type="http://schemas.openxmlformats.org/officeDocument/2006/relationships/image" Target="../media/image3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4.jpg"/><Relationship Id="rId4" Type="http://schemas.openxmlformats.org/officeDocument/2006/relationships/image" Target="../media/image5.png"/><Relationship Id="rId5" Type="http://schemas.openxmlformats.org/officeDocument/2006/relationships/image" Target="../media/image4.png"/><Relationship Id="rId6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4.jpg"/><Relationship Id="rId4" Type="http://schemas.openxmlformats.org/officeDocument/2006/relationships/image" Target="../media/image28.png"/><Relationship Id="rId5" Type="http://schemas.openxmlformats.org/officeDocument/2006/relationships/image" Target="../media/image4.png"/><Relationship Id="rId6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4.jpg"/><Relationship Id="rId4" Type="http://schemas.openxmlformats.org/officeDocument/2006/relationships/image" Target="../media/image28.png"/><Relationship Id="rId5" Type="http://schemas.openxmlformats.org/officeDocument/2006/relationships/image" Target="../media/image4.png"/><Relationship Id="rId6" Type="http://schemas.openxmlformats.org/officeDocument/2006/relationships/image" Target="../media/image6.png"/><Relationship Id="rId7" Type="http://schemas.openxmlformats.org/officeDocument/2006/relationships/image" Target="../media/image5.png"/><Relationship Id="rId8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6.jpg"/><Relationship Id="rId4" Type="http://schemas.openxmlformats.org/officeDocument/2006/relationships/image" Target="../media/image22.png"/><Relationship Id="rId5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C81E32"/>
        </a:solid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8"/>
          <p:cNvSpPr/>
          <p:nvPr/>
        </p:nvSpPr>
        <p:spPr>
          <a:xfrm>
            <a:off x="270000" y="648000"/>
            <a:ext cx="8602800" cy="14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 cap="small">
                <a:solidFill>
                  <a:srgbClr val="FEFDC4"/>
                </a:solidFill>
                <a:latin typeface="Fira Sans"/>
                <a:ea typeface="Fira Sans"/>
                <a:cs typeface="Fira Sans"/>
                <a:sym typeface="Fira Sans"/>
              </a:rPr>
              <a:t>IDENTIFYING MILLIONS OF PROTEIN MODIFICATIONS USING GPU-POWERED APPROXIMATE NEAREST NEIGHBOR SEARCHING</a:t>
            </a:r>
            <a:endParaRPr b="1" i="0" sz="3000" u="none" cap="none" strike="noStrike">
              <a:solidFill>
                <a:srgbClr val="FEFDC4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27" name="Google Shape;127;p28"/>
          <p:cNvSpPr/>
          <p:nvPr/>
        </p:nvSpPr>
        <p:spPr>
          <a:xfrm>
            <a:off x="270000" y="2826900"/>
            <a:ext cx="6937200" cy="3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2100" u="none" cap="none" strike="noStrike">
                <a:solidFill>
                  <a:srgbClr val="FEFDC4"/>
                </a:solidFill>
                <a:latin typeface="Fira Sans"/>
                <a:ea typeface="Fira Sans"/>
                <a:cs typeface="Fira Sans"/>
                <a:sym typeface="Fira Sans"/>
              </a:rPr>
              <a:t>Wout Bittremieux</a:t>
            </a:r>
            <a:endParaRPr i="0" sz="2100" u="none" cap="none" strike="noStrike">
              <a:solidFill>
                <a:srgbClr val="FEFDC4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cxnSp>
        <p:nvCxnSpPr>
          <p:cNvPr id="128" name="Google Shape;128;p28"/>
          <p:cNvCxnSpPr/>
          <p:nvPr/>
        </p:nvCxnSpPr>
        <p:spPr>
          <a:xfrm>
            <a:off x="270000" y="2430000"/>
            <a:ext cx="8604900" cy="300"/>
          </a:xfrm>
          <a:prstGeom prst="straightConnector1">
            <a:avLst/>
          </a:prstGeom>
          <a:noFill/>
          <a:ln cap="flat" cmpd="sng" w="63350">
            <a:solidFill>
              <a:srgbClr val="463335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29" name="Google Shape;129;p28"/>
          <p:cNvPicPr preferRelativeResize="0"/>
          <p:nvPr/>
        </p:nvPicPr>
        <p:blipFill rotWithShape="1">
          <a:blip r:embed="rId3">
            <a:alphaModFix/>
          </a:blip>
          <a:srcRect b="49" l="0" r="0" t="39"/>
          <a:stretch/>
        </p:blipFill>
        <p:spPr>
          <a:xfrm>
            <a:off x="1773936" y="3773340"/>
            <a:ext cx="536490" cy="43524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8"/>
          <p:cNvSpPr/>
          <p:nvPr/>
        </p:nvSpPr>
        <p:spPr>
          <a:xfrm>
            <a:off x="2496312" y="3815730"/>
            <a:ext cx="1564875" cy="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FEFDC4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@bittremieux</a:t>
            </a:r>
            <a:endParaRPr b="0" i="0" sz="1800" u="none" cap="none" strike="noStrike">
              <a:solidFill>
                <a:srgbClr val="FEFDC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1" name="Google Shape;131;p28"/>
          <p:cNvPicPr preferRelativeResize="0"/>
          <p:nvPr/>
        </p:nvPicPr>
        <p:blipFill rotWithShape="1">
          <a:blip r:embed="rId4">
            <a:alphaModFix/>
          </a:blip>
          <a:srcRect b="9" l="0" r="0" t="9"/>
          <a:stretch/>
        </p:blipFill>
        <p:spPr>
          <a:xfrm>
            <a:off x="2560207" y="4373865"/>
            <a:ext cx="579957" cy="43524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8"/>
          <p:cNvSpPr/>
          <p:nvPr/>
        </p:nvSpPr>
        <p:spPr>
          <a:xfrm>
            <a:off x="3276068" y="4419491"/>
            <a:ext cx="3307725" cy="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FEFDC4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wbittremieux@health.ucsd.edu</a:t>
            </a:r>
            <a:endParaRPr b="0" i="0" sz="1800" u="none" cap="none" strike="noStrike">
              <a:solidFill>
                <a:srgbClr val="FEFDC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3" name="Google Shape;133;p28"/>
          <p:cNvPicPr preferRelativeResize="0"/>
          <p:nvPr/>
        </p:nvPicPr>
        <p:blipFill rotWithShape="1">
          <a:blip r:embed="rId5">
            <a:alphaModFix/>
          </a:blip>
          <a:srcRect b="9" l="0" r="0" t="9"/>
          <a:stretch/>
        </p:blipFill>
        <p:spPr>
          <a:xfrm>
            <a:off x="5138928" y="3749040"/>
            <a:ext cx="468719" cy="483839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28"/>
          <p:cNvSpPr/>
          <p:nvPr/>
        </p:nvSpPr>
        <p:spPr>
          <a:xfrm>
            <a:off x="5788152" y="3818970"/>
            <a:ext cx="1670175" cy="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FEFDC4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bittremieux.be</a:t>
            </a:r>
            <a:endParaRPr b="0" i="0" sz="1800" u="none" cap="none" strike="noStrike">
              <a:solidFill>
                <a:srgbClr val="FEFDC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7"/>
          <p:cNvSpPr/>
          <p:nvPr/>
        </p:nvSpPr>
        <p:spPr>
          <a:xfrm>
            <a:off x="628560" y="135000"/>
            <a:ext cx="7884600" cy="53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cap="small">
                <a:solidFill>
                  <a:srgbClr val="FEFDC4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OPEN MODIFICATION SEARCHING</a:t>
            </a:r>
            <a:endParaRPr i="0" sz="2700" u="none" cap="none" strike="noStrike">
              <a:solidFill>
                <a:srgbClr val="FEFDC4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333" name="Google Shape;333;p37"/>
          <p:cNvSpPr/>
          <p:nvPr/>
        </p:nvSpPr>
        <p:spPr>
          <a:xfrm>
            <a:off x="628560" y="4590000"/>
            <a:ext cx="7884600" cy="3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Chick, J. M. </a:t>
            </a:r>
            <a:r>
              <a:rPr b="0" i="1" lang="en-US" sz="1100" u="none" cap="none" strike="noStrike">
                <a:solidFill>
                  <a:srgbClr val="000000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et al</a:t>
            </a:r>
            <a:r>
              <a:rPr b="0" i="0" lang="en-US" sz="1100" u="none" cap="none" strike="noStrike">
                <a:solidFill>
                  <a:srgbClr val="000000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. A mass-tolerant database search identifies a large proportion of unassigned spectra in shotgun proteomics as modified peptides. </a:t>
            </a:r>
            <a:r>
              <a:rPr b="0" i="1" lang="en-US" sz="1100" u="none" cap="none" strike="noStrike">
                <a:solidFill>
                  <a:srgbClr val="000000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Nat. Biotechnol.</a:t>
            </a:r>
            <a:r>
              <a:rPr b="0" i="0" lang="en-US" sz="1100" u="none" cap="none" strike="noStrike">
                <a:solidFill>
                  <a:srgbClr val="000000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 </a:t>
            </a:r>
            <a:r>
              <a:rPr b="1" i="0" lang="en-US" sz="1100" u="none" cap="none" strike="noStrike">
                <a:solidFill>
                  <a:srgbClr val="000000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33</a:t>
            </a:r>
            <a:r>
              <a:rPr b="0" i="0" lang="en-US" sz="1100" u="none" cap="none" strike="noStrike">
                <a:solidFill>
                  <a:srgbClr val="000000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, 743–749 (2015).</a:t>
            </a:r>
            <a:endParaRPr b="0" i="0" sz="11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37"/>
          <p:cNvSpPr/>
          <p:nvPr/>
        </p:nvSpPr>
        <p:spPr>
          <a:xfrm>
            <a:off x="6457860" y="4767390"/>
            <a:ext cx="2055300" cy="2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8B8B8B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‹#›</a:t>
            </a:fld>
            <a:endParaRPr b="0" i="0" sz="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5" name="Google Shape;335;p37" title="Number of identified spectra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4947" y="905256"/>
            <a:ext cx="7094106" cy="36118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38"/>
          <p:cNvSpPr/>
          <p:nvPr/>
        </p:nvSpPr>
        <p:spPr>
          <a:xfrm>
            <a:off x="628560" y="135000"/>
            <a:ext cx="7884600" cy="53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2700" u="none" cap="small" strike="noStrike">
                <a:solidFill>
                  <a:srgbClr val="FEFDC4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ANN-SoLo</a:t>
            </a:r>
            <a:endParaRPr i="0" sz="2700" u="none" cap="none" strike="noStrike">
              <a:solidFill>
                <a:srgbClr val="FEFDC4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341" name="Google Shape;341;p38"/>
          <p:cNvSpPr/>
          <p:nvPr/>
        </p:nvSpPr>
        <p:spPr>
          <a:xfrm>
            <a:off x="6457860" y="4767390"/>
            <a:ext cx="2055300" cy="2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8B8B8B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‹#›</a:t>
            </a:fld>
            <a:endParaRPr b="0" i="0" sz="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2" name="Google Shape;342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75224" y="905256"/>
            <a:ext cx="5593552" cy="3342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38"/>
          <p:cNvPicPr preferRelativeResize="0"/>
          <p:nvPr/>
        </p:nvPicPr>
        <p:blipFill rotWithShape="1">
          <a:blip r:embed="rId4">
            <a:alphaModFix/>
          </a:blip>
          <a:srcRect b="308" l="0" r="0" t="308"/>
          <a:stretch/>
        </p:blipFill>
        <p:spPr>
          <a:xfrm>
            <a:off x="1645450" y="4535424"/>
            <a:ext cx="437940" cy="435240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38"/>
          <p:cNvSpPr/>
          <p:nvPr/>
        </p:nvSpPr>
        <p:spPr>
          <a:xfrm>
            <a:off x="2327750" y="4557840"/>
            <a:ext cx="5170800" cy="3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21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https://github.com/bittremieux/ANN-SoLo</a:t>
            </a:r>
            <a:endParaRPr i="0" sz="2100" u="none" cap="none" strike="noStrike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Google Shape;349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45742" y="3000756"/>
            <a:ext cx="5252515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39"/>
          <p:cNvSpPr/>
          <p:nvPr/>
        </p:nvSpPr>
        <p:spPr>
          <a:xfrm>
            <a:off x="628560" y="135000"/>
            <a:ext cx="7884600" cy="53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cap="small">
                <a:solidFill>
                  <a:srgbClr val="FEFDC4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FEATURE HASHING</a:t>
            </a:r>
            <a:endParaRPr i="0" sz="2700" u="none" cap="none" strike="noStrike">
              <a:solidFill>
                <a:srgbClr val="FEFDC4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351" name="Google Shape;351;p39"/>
          <p:cNvSpPr/>
          <p:nvPr/>
        </p:nvSpPr>
        <p:spPr>
          <a:xfrm>
            <a:off x="6457860" y="4767390"/>
            <a:ext cx="2055300" cy="2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8B8B8B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‹#›</a:t>
            </a:fld>
            <a:endParaRPr b="0" i="0" sz="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2" name="Google Shape;352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96412" y="905256"/>
            <a:ext cx="2551176" cy="1371600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39"/>
          <p:cNvSpPr/>
          <p:nvPr/>
        </p:nvSpPr>
        <p:spPr>
          <a:xfrm>
            <a:off x="2412925" y="3081975"/>
            <a:ext cx="378600" cy="221700"/>
          </a:xfrm>
          <a:prstGeom prst="rect">
            <a:avLst/>
          </a:prstGeom>
          <a:solidFill>
            <a:srgbClr val="1F77B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p39"/>
          <p:cNvSpPr/>
          <p:nvPr/>
        </p:nvSpPr>
        <p:spPr>
          <a:xfrm>
            <a:off x="2412925" y="3081975"/>
            <a:ext cx="378600" cy="221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39"/>
          <p:cNvSpPr/>
          <p:nvPr/>
        </p:nvSpPr>
        <p:spPr>
          <a:xfrm>
            <a:off x="2807575" y="3081975"/>
            <a:ext cx="378600" cy="221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6" name="Google Shape;356;p39"/>
          <p:cNvSpPr/>
          <p:nvPr/>
        </p:nvSpPr>
        <p:spPr>
          <a:xfrm>
            <a:off x="3200750" y="3081975"/>
            <a:ext cx="378600" cy="221700"/>
          </a:xfrm>
          <a:prstGeom prst="rect">
            <a:avLst/>
          </a:prstGeom>
          <a:solidFill>
            <a:srgbClr val="D6272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Google Shape;357;p39"/>
          <p:cNvSpPr/>
          <p:nvPr/>
        </p:nvSpPr>
        <p:spPr>
          <a:xfrm>
            <a:off x="3202225" y="3081975"/>
            <a:ext cx="378600" cy="221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p39"/>
          <p:cNvSpPr/>
          <p:nvPr/>
        </p:nvSpPr>
        <p:spPr>
          <a:xfrm>
            <a:off x="3593925" y="3081975"/>
            <a:ext cx="378600" cy="221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9" name="Google Shape;359;p39"/>
          <p:cNvSpPr/>
          <p:nvPr/>
        </p:nvSpPr>
        <p:spPr>
          <a:xfrm>
            <a:off x="3991525" y="3081975"/>
            <a:ext cx="378600" cy="221700"/>
          </a:xfrm>
          <a:prstGeom prst="rect">
            <a:avLst/>
          </a:prstGeom>
          <a:solidFill>
            <a:srgbClr val="E377C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0" name="Google Shape;360;p39"/>
          <p:cNvSpPr/>
          <p:nvPr/>
        </p:nvSpPr>
        <p:spPr>
          <a:xfrm>
            <a:off x="3988600" y="3081975"/>
            <a:ext cx="378600" cy="221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Google Shape;361;p39"/>
          <p:cNvSpPr/>
          <p:nvPr/>
        </p:nvSpPr>
        <p:spPr>
          <a:xfrm>
            <a:off x="4383275" y="3080400"/>
            <a:ext cx="378600" cy="221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p39"/>
          <p:cNvSpPr/>
          <p:nvPr/>
        </p:nvSpPr>
        <p:spPr>
          <a:xfrm>
            <a:off x="5958975" y="3081975"/>
            <a:ext cx="378600" cy="221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63" name="Google Shape;363;p39"/>
          <p:cNvCxnSpPr/>
          <p:nvPr/>
        </p:nvCxnSpPr>
        <p:spPr>
          <a:xfrm flipH="1">
            <a:off x="2607925" y="2109075"/>
            <a:ext cx="1154700" cy="931200"/>
          </a:xfrm>
          <a:prstGeom prst="straightConnector1">
            <a:avLst/>
          </a:prstGeom>
          <a:noFill/>
          <a:ln cap="flat" cmpd="sng" w="9525">
            <a:solidFill>
              <a:srgbClr val="1F77B4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364" name="Google Shape;364;p39"/>
          <p:cNvCxnSpPr/>
          <p:nvPr/>
        </p:nvCxnSpPr>
        <p:spPr>
          <a:xfrm flipH="1">
            <a:off x="2613825" y="2111950"/>
            <a:ext cx="1186500" cy="928200"/>
          </a:xfrm>
          <a:prstGeom prst="straightConnector1">
            <a:avLst/>
          </a:prstGeom>
          <a:noFill/>
          <a:ln cap="flat" cmpd="sng" w="9525">
            <a:solidFill>
              <a:srgbClr val="FF7F0E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365" name="Google Shape;365;p39"/>
          <p:cNvCxnSpPr/>
          <p:nvPr/>
        </p:nvCxnSpPr>
        <p:spPr>
          <a:xfrm flipH="1">
            <a:off x="2996850" y="2111950"/>
            <a:ext cx="1011000" cy="932700"/>
          </a:xfrm>
          <a:prstGeom prst="straightConnector1">
            <a:avLst/>
          </a:prstGeom>
          <a:noFill/>
          <a:ln cap="flat" cmpd="sng" w="9525">
            <a:solidFill>
              <a:srgbClr val="2CA02C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366" name="Google Shape;366;p39"/>
          <p:cNvCxnSpPr/>
          <p:nvPr/>
        </p:nvCxnSpPr>
        <p:spPr>
          <a:xfrm flipH="1">
            <a:off x="3372325" y="2109050"/>
            <a:ext cx="723900" cy="935700"/>
          </a:xfrm>
          <a:prstGeom prst="straightConnector1">
            <a:avLst/>
          </a:prstGeom>
          <a:noFill/>
          <a:ln cap="flat" cmpd="sng" w="9525">
            <a:solidFill>
              <a:srgbClr val="D62728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367" name="Google Shape;367;p39"/>
          <p:cNvCxnSpPr/>
          <p:nvPr/>
        </p:nvCxnSpPr>
        <p:spPr>
          <a:xfrm flipH="1">
            <a:off x="3372325" y="2111950"/>
            <a:ext cx="979200" cy="927600"/>
          </a:xfrm>
          <a:prstGeom prst="straightConnector1">
            <a:avLst/>
          </a:prstGeom>
          <a:noFill/>
          <a:ln cap="flat" cmpd="sng" w="9525">
            <a:solidFill>
              <a:srgbClr val="9467BD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368" name="Google Shape;368;p39"/>
          <p:cNvCxnSpPr/>
          <p:nvPr/>
        </p:nvCxnSpPr>
        <p:spPr>
          <a:xfrm flipH="1">
            <a:off x="3785650" y="2111950"/>
            <a:ext cx="655800" cy="934200"/>
          </a:xfrm>
          <a:prstGeom prst="straightConnector1">
            <a:avLst/>
          </a:prstGeom>
          <a:noFill/>
          <a:ln cap="flat" cmpd="sng" w="9525">
            <a:solidFill>
              <a:srgbClr val="8C564B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369" name="Google Shape;369;p39"/>
          <p:cNvCxnSpPr/>
          <p:nvPr/>
        </p:nvCxnSpPr>
        <p:spPr>
          <a:xfrm flipH="1">
            <a:off x="4161475" y="2111950"/>
            <a:ext cx="317700" cy="935100"/>
          </a:xfrm>
          <a:prstGeom prst="straightConnector1">
            <a:avLst/>
          </a:prstGeom>
          <a:noFill/>
          <a:ln cap="flat" cmpd="sng" w="9525">
            <a:solidFill>
              <a:srgbClr val="E377C2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370" name="Google Shape;370;p39"/>
          <p:cNvCxnSpPr/>
          <p:nvPr/>
        </p:nvCxnSpPr>
        <p:spPr>
          <a:xfrm flipH="1">
            <a:off x="4161525" y="2111950"/>
            <a:ext cx="500400" cy="927300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371" name="Google Shape;371;p39"/>
          <p:cNvCxnSpPr/>
          <p:nvPr/>
        </p:nvCxnSpPr>
        <p:spPr>
          <a:xfrm flipH="1">
            <a:off x="4582150" y="2117750"/>
            <a:ext cx="149400" cy="926700"/>
          </a:xfrm>
          <a:prstGeom prst="straightConnector1">
            <a:avLst/>
          </a:prstGeom>
          <a:noFill/>
          <a:ln cap="flat" cmpd="sng" w="9525">
            <a:solidFill>
              <a:srgbClr val="BCBD22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372" name="Google Shape;372;p39"/>
          <p:cNvCxnSpPr/>
          <p:nvPr/>
        </p:nvCxnSpPr>
        <p:spPr>
          <a:xfrm>
            <a:off x="5422000" y="2109050"/>
            <a:ext cx="718200" cy="939600"/>
          </a:xfrm>
          <a:prstGeom prst="straightConnector1">
            <a:avLst/>
          </a:prstGeom>
          <a:noFill/>
          <a:ln cap="flat" cmpd="sng" w="9525">
            <a:solidFill>
              <a:srgbClr val="17BECF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373" name="Google Shape;373;p39"/>
          <p:cNvSpPr txBox="1"/>
          <p:nvPr/>
        </p:nvSpPr>
        <p:spPr>
          <a:xfrm>
            <a:off x="574150" y="2387800"/>
            <a:ext cx="13716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Fira Sans Light"/>
                <a:ea typeface="Fira Sans Light"/>
                <a:cs typeface="Fira Sans Light"/>
                <a:sym typeface="Fira Sans Light"/>
              </a:rPr>
              <a:t>peak binning</a:t>
            </a:r>
            <a:endParaRPr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40"/>
          <p:cNvSpPr/>
          <p:nvPr/>
        </p:nvSpPr>
        <p:spPr>
          <a:xfrm>
            <a:off x="628560" y="135000"/>
            <a:ext cx="7884600" cy="53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cap="small">
                <a:solidFill>
                  <a:srgbClr val="FEFDC4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FEATURE HASHING</a:t>
            </a:r>
            <a:endParaRPr i="0" sz="2700" u="none" cap="none" strike="noStrike">
              <a:solidFill>
                <a:srgbClr val="FEFDC4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379" name="Google Shape;379;p40"/>
          <p:cNvSpPr/>
          <p:nvPr/>
        </p:nvSpPr>
        <p:spPr>
          <a:xfrm>
            <a:off x="6457860" y="4767390"/>
            <a:ext cx="2055300" cy="2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8B8B8B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‹#›</a:t>
            </a:fld>
            <a:endParaRPr b="0" i="0" sz="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0" name="Google Shape;380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4054" y="2962656"/>
            <a:ext cx="6315891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96412" y="905256"/>
            <a:ext cx="2551176" cy="1371600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40"/>
          <p:cNvSpPr/>
          <p:nvPr/>
        </p:nvSpPr>
        <p:spPr>
          <a:xfrm>
            <a:off x="2224375" y="3057300"/>
            <a:ext cx="108600" cy="267900"/>
          </a:xfrm>
          <a:prstGeom prst="rect">
            <a:avLst/>
          </a:prstGeom>
          <a:solidFill>
            <a:srgbClr val="1F77B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83" name="Google Shape;383;p40"/>
          <p:cNvCxnSpPr/>
          <p:nvPr/>
        </p:nvCxnSpPr>
        <p:spPr>
          <a:xfrm flipH="1">
            <a:off x="2277325" y="2111950"/>
            <a:ext cx="1528800" cy="907800"/>
          </a:xfrm>
          <a:prstGeom prst="straightConnector1">
            <a:avLst/>
          </a:prstGeom>
          <a:noFill/>
          <a:ln cap="flat" cmpd="sng" w="9525">
            <a:solidFill>
              <a:srgbClr val="FF7F0E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384" name="Google Shape;384;p40"/>
          <p:cNvCxnSpPr/>
          <p:nvPr/>
        </p:nvCxnSpPr>
        <p:spPr>
          <a:xfrm flipH="1">
            <a:off x="2883400" y="2109050"/>
            <a:ext cx="1140300" cy="910800"/>
          </a:xfrm>
          <a:prstGeom prst="straightConnector1">
            <a:avLst/>
          </a:prstGeom>
          <a:noFill/>
          <a:ln cap="flat" cmpd="sng" w="9525">
            <a:solidFill>
              <a:srgbClr val="2CA02C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385" name="Google Shape;385;p40"/>
          <p:cNvCxnSpPr/>
          <p:nvPr/>
        </p:nvCxnSpPr>
        <p:spPr>
          <a:xfrm flipH="1">
            <a:off x="3114125" y="2109050"/>
            <a:ext cx="979200" cy="910800"/>
          </a:xfrm>
          <a:prstGeom prst="straightConnector1">
            <a:avLst/>
          </a:prstGeom>
          <a:noFill/>
          <a:ln cap="flat" cmpd="sng" w="9525">
            <a:solidFill>
              <a:srgbClr val="D62728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386" name="Google Shape;386;p40"/>
          <p:cNvCxnSpPr/>
          <p:nvPr/>
        </p:nvCxnSpPr>
        <p:spPr>
          <a:xfrm flipH="1">
            <a:off x="3729125" y="2109050"/>
            <a:ext cx="628200" cy="910800"/>
          </a:xfrm>
          <a:prstGeom prst="straightConnector1">
            <a:avLst/>
          </a:prstGeom>
          <a:noFill/>
          <a:ln cap="flat" cmpd="sng" w="9525">
            <a:solidFill>
              <a:srgbClr val="9467BD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387" name="Google Shape;387;p40"/>
          <p:cNvCxnSpPr/>
          <p:nvPr/>
        </p:nvCxnSpPr>
        <p:spPr>
          <a:xfrm flipH="1">
            <a:off x="3982750" y="2106125"/>
            <a:ext cx="458700" cy="913500"/>
          </a:xfrm>
          <a:prstGeom prst="straightConnector1">
            <a:avLst/>
          </a:prstGeom>
          <a:noFill/>
          <a:ln cap="flat" cmpd="sng" w="9525">
            <a:solidFill>
              <a:srgbClr val="8C564B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388" name="Google Shape;388;p40"/>
          <p:cNvCxnSpPr/>
          <p:nvPr/>
        </p:nvCxnSpPr>
        <p:spPr>
          <a:xfrm flipH="1">
            <a:off x="4106575" y="2106125"/>
            <a:ext cx="381300" cy="913500"/>
          </a:xfrm>
          <a:prstGeom prst="straightConnector1">
            <a:avLst/>
          </a:prstGeom>
          <a:noFill/>
          <a:ln cap="flat" cmpd="sng" w="9525">
            <a:solidFill>
              <a:srgbClr val="E377C2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389" name="Google Shape;389;p40"/>
          <p:cNvCxnSpPr/>
          <p:nvPr/>
        </p:nvCxnSpPr>
        <p:spPr>
          <a:xfrm flipH="1">
            <a:off x="4570825" y="2106125"/>
            <a:ext cx="96900" cy="913800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390" name="Google Shape;390;p40"/>
          <p:cNvCxnSpPr/>
          <p:nvPr/>
        </p:nvCxnSpPr>
        <p:spPr>
          <a:xfrm flipH="1">
            <a:off x="4688050" y="2109050"/>
            <a:ext cx="43500" cy="910500"/>
          </a:xfrm>
          <a:prstGeom prst="straightConnector1">
            <a:avLst/>
          </a:prstGeom>
          <a:noFill/>
          <a:ln cap="flat" cmpd="sng" w="9525">
            <a:solidFill>
              <a:srgbClr val="BCBD22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391" name="Google Shape;391;p40"/>
          <p:cNvCxnSpPr/>
          <p:nvPr/>
        </p:nvCxnSpPr>
        <p:spPr>
          <a:xfrm>
            <a:off x="5422000" y="2109050"/>
            <a:ext cx="1077900" cy="910800"/>
          </a:xfrm>
          <a:prstGeom prst="straightConnector1">
            <a:avLst/>
          </a:prstGeom>
          <a:noFill/>
          <a:ln cap="flat" cmpd="sng" w="9525">
            <a:solidFill>
              <a:srgbClr val="17BECF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392" name="Google Shape;392;p40"/>
          <p:cNvSpPr/>
          <p:nvPr/>
        </p:nvSpPr>
        <p:spPr>
          <a:xfrm>
            <a:off x="2829350" y="3057300"/>
            <a:ext cx="108600" cy="26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3" name="Google Shape;393;p40"/>
          <p:cNvSpPr/>
          <p:nvPr/>
        </p:nvSpPr>
        <p:spPr>
          <a:xfrm>
            <a:off x="3069738" y="3057300"/>
            <a:ext cx="108600" cy="26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4" name="Google Shape;394;p40"/>
          <p:cNvSpPr/>
          <p:nvPr/>
        </p:nvSpPr>
        <p:spPr>
          <a:xfrm>
            <a:off x="3672950" y="3057300"/>
            <a:ext cx="108600" cy="26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5" name="Google Shape;395;p40"/>
          <p:cNvSpPr/>
          <p:nvPr/>
        </p:nvSpPr>
        <p:spPr>
          <a:xfrm>
            <a:off x="3915125" y="3057300"/>
            <a:ext cx="108600" cy="26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6" name="Google Shape;396;p40"/>
          <p:cNvSpPr/>
          <p:nvPr/>
        </p:nvSpPr>
        <p:spPr>
          <a:xfrm>
            <a:off x="4039425" y="3057300"/>
            <a:ext cx="108600" cy="26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7" name="Google Shape;397;p40"/>
          <p:cNvSpPr/>
          <p:nvPr/>
        </p:nvSpPr>
        <p:spPr>
          <a:xfrm>
            <a:off x="4516550" y="3057300"/>
            <a:ext cx="108600" cy="26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8" name="Google Shape;398;p40"/>
          <p:cNvSpPr/>
          <p:nvPr/>
        </p:nvSpPr>
        <p:spPr>
          <a:xfrm>
            <a:off x="4641625" y="3057300"/>
            <a:ext cx="108600" cy="26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p40"/>
          <p:cNvSpPr/>
          <p:nvPr/>
        </p:nvSpPr>
        <p:spPr>
          <a:xfrm>
            <a:off x="6453900" y="3057300"/>
            <a:ext cx="108600" cy="26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0" name="Google Shape;400;p40"/>
          <p:cNvSpPr/>
          <p:nvPr/>
        </p:nvSpPr>
        <p:spPr>
          <a:xfrm>
            <a:off x="2224375" y="3057300"/>
            <a:ext cx="108600" cy="26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1" name="Google Shape;401;p40"/>
          <p:cNvCxnSpPr/>
          <p:nvPr/>
        </p:nvCxnSpPr>
        <p:spPr>
          <a:xfrm flipH="1">
            <a:off x="2287725" y="2106125"/>
            <a:ext cx="1477800" cy="913500"/>
          </a:xfrm>
          <a:prstGeom prst="straightConnector1">
            <a:avLst/>
          </a:prstGeom>
          <a:noFill/>
          <a:ln cap="flat" cmpd="sng" w="9525">
            <a:solidFill>
              <a:srgbClr val="1F77B4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402" name="Google Shape;402;p40"/>
          <p:cNvSpPr txBox="1"/>
          <p:nvPr/>
        </p:nvSpPr>
        <p:spPr>
          <a:xfrm>
            <a:off x="574150" y="2387800"/>
            <a:ext cx="13716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Fira Sans Light"/>
                <a:ea typeface="Fira Sans Light"/>
                <a:cs typeface="Fira Sans Light"/>
                <a:sym typeface="Fira Sans Light"/>
              </a:rPr>
              <a:t>peak binning</a:t>
            </a:r>
            <a:endParaRPr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41"/>
          <p:cNvSpPr/>
          <p:nvPr/>
        </p:nvSpPr>
        <p:spPr>
          <a:xfrm>
            <a:off x="628560" y="135000"/>
            <a:ext cx="7884600" cy="53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cap="small">
                <a:solidFill>
                  <a:srgbClr val="FEFDC4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FEATURE HASHING</a:t>
            </a:r>
            <a:endParaRPr i="0" sz="2700" u="none" cap="none" strike="noStrike">
              <a:solidFill>
                <a:srgbClr val="FEFDC4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408" name="Google Shape;408;p41"/>
          <p:cNvSpPr/>
          <p:nvPr/>
        </p:nvSpPr>
        <p:spPr>
          <a:xfrm>
            <a:off x="6457860" y="4767390"/>
            <a:ext cx="2055300" cy="2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8B8B8B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‹#›</a:t>
            </a:fld>
            <a:endParaRPr b="0" i="0" sz="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9" name="Google Shape;40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4054" y="2962656"/>
            <a:ext cx="6315891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" name="Google Shape;410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96412" y="905256"/>
            <a:ext cx="2551176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" name="Google Shape;411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67456" y="4105656"/>
            <a:ext cx="2609088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p41"/>
          <p:cNvSpPr/>
          <p:nvPr/>
        </p:nvSpPr>
        <p:spPr>
          <a:xfrm>
            <a:off x="3601600" y="4204300"/>
            <a:ext cx="101700" cy="261900"/>
          </a:xfrm>
          <a:prstGeom prst="rect">
            <a:avLst/>
          </a:prstGeom>
          <a:solidFill>
            <a:srgbClr val="FF7F0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p41"/>
          <p:cNvSpPr/>
          <p:nvPr/>
        </p:nvSpPr>
        <p:spPr>
          <a:xfrm>
            <a:off x="3597975" y="4201650"/>
            <a:ext cx="108600" cy="26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4" name="Google Shape;414;p41"/>
          <p:cNvSpPr/>
          <p:nvPr/>
        </p:nvSpPr>
        <p:spPr>
          <a:xfrm>
            <a:off x="3720975" y="4201000"/>
            <a:ext cx="108600" cy="26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5" name="Google Shape;415;p41"/>
          <p:cNvSpPr/>
          <p:nvPr/>
        </p:nvSpPr>
        <p:spPr>
          <a:xfrm>
            <a:off x="3970225" y="4203300"/>
            <a:ext cx="101700" cy="261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6" name="Google Shape;416;p41"/>
          <p:cNvSpPr/>
          <p:nvPr/>
        </p:nvSpPr>
        <p:spPr>
          <a:xfrm>
            <a:off x="4213000" y="4201650"/>
            <a:ext cx="105000" cy="265200"/>
          </a:xfrm>
          <a:prstGeom prst="rect">
            <a:avLst/>
          </a:prstGeom>
          <a:solidFill>
            <a:srgbClr val="2CA02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7" name="Google Shape;417;p41"/>
          <p:cNvSpPr/>
          <p:nvPr/>
        </p:nvSpPr>
        <p:spPr>
          <a:xfrm>
            <a:off x="4455475" y="4201600"/>
            <a:ext cx="108600" cy="26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8" name="Google Shape;418;p41"/>
          <p:cNvSpPr/>
          <p:nvPr/>
        </p:nvSpPr>
        <p:spPr>
          <a:xfrm>
            <a:off x="5067125" y="4201600"/>
            <a:ext cx="108600" cy="26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Google Shape;419;p41"/>
          <p:cNvSpPr/>
          <p:nvPr/>
        </p:nvSpPr>
        <p:spPr>
          <a:xfrm>
            <a:off x="4824400" y="4201600"/>
            <a:ext cx="105000" cy="26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20" name="Google Shape;420;p41"/>
          <p:cNvCxnSpPr/>
          <p:nvPr/>
        </p:nvCxnSpPr>
        <p:spPr>
          <a:xfrm>
            <a:off x="2283100" y="3365175"/>
            <a:ext cx="1366500" cy="797700"/>
          </a:xfrm>
          <a:prstGeom prst="straightConnector1">
            <a:avLst/>
          </a:prstGeom>
          <a:noFill/>
          <a:ln cap="flat" cmpd="sng" w="9525">
            <a:solidFill>
              <a:srgbClr val="FF7F0E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421" name="Google Shape;421;p41"/>
          <p:cNvCxnSpPr/>
          <p:nvPr/>
        </p:nvCxnSpPr>
        <p:spPr>
          <a:xfrm>
            <a:off x="2890925" y="3365175"/>
            <a:ext cx="1367700" cy="795000"/>
          </a:xfrm>
          <a:prstGeom prst="straightConnector1">
            <a:avLst/>
          </a:prstGeom>
          <a:noFill/>
          <a:ln cap="flat" cmpd="sng" w="9525">
            <a:solidFill>
              <a:srgbClr val="2CA02C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422" name="Google Shape;422;p41"/>
          <p:cNvCxnSpPr/>
          <p:nvPr/>
        </p:nvCxnSpPr>
        <p:spPr>
          <a:xfrm>
            <a:off x="3124400" y="3365175"/>
            <a:ext cx="1121100" cy="797700"/>
          </a:xfrm>
          <a:prstGeom prst="straightConnector1">
            <a:avLst/>
          </a:prstGeom>
          <a:noFill/>
          <a:ln cap="flat" cmpd="sng" w="9525">
            <a:solidFill>
              <a:srgbClr val="D62728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423" name="Google Shape;423;p41"/>
          <p:cNvCxnSpPr/>
          <p:nvPr/>
        </p:nvCxnSpPr>
        <p:spPr>
          <a:xfrm>
            <a:off x="3730700" y="3365175"/>
            <a:ext cx="773100" cy="795000"/>
          </a:xfrm>
          <a:prstGeom prst="straightConnector1">
            <a:avLst/>
          </a:prstGeom>
          <a:noFill/>
          <a:ln cap="flat" cmpd="sng" w="9525">
            <a:solidFill>
              <a:srgbClr val="9467BD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424" name="Google Shape;424;p41"/>
          <p:cNvCxnSpPr/>
          <p:nvPr/>
        </p:nvCxnSpPr>
        <p:spPr>
          <a:xfrm>
            <a:off x="3971500" y="3365175"/>
            <a:ext cx="907800" cy="797700"/>
          </a:xfrm>
          <a:prstGeom prst="straightConnector1">
            <a:avLst/>
          </a:prstGeom>
          <a:noFill/>
          <a:ln cap="flat" cmpd="sng" w="9525">
            <a:solidFill>
              <a:srgbClr val="8C564B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425" name="Google Shape;425;p41"/>
          <p:cNvCxnSpPr/>
          <p:nvPr/>
        </p:nvCxnSpPr>
        <p:spPr>
          <a:xfrm>
            <a:off x="4099125" y="3365175"/>
            <a:ext cx="1040100" cy="797700"/>
          </a:xfrm>
          <a:prstGeom prst="straightConnector1">
            <a:avLst/>
          </a:prstGeom>
          <a:noFill/>
          <a:ln cap="flat" cmpd="sng" w="9525">
            <a:solidFill>
              <a:srgbClr val="E377C2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426" name="Google Shape;426;p41"/>
          <p:cNvCxnSpPr/>
          <p:nvPr/>
        </p:nvCxnSpPr>
        <p:spPr>
          <a:xfrm flipH="1">
            <a:off x="4020850" y="3365181"/>
            <a:ext cx="561300" cy="795000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427" name="Google Shape;427;p41"/>
          <p:cNvCxnSpPr/>
          <p:nvPr/>
        </p:nvCxnSpPr>
        <p:spPr>
          <a:xfrm flipH="1">
            <a:off x="3649450" y="3368075"/>
            <a:ext cx="1047300" cy="794700"/>
          </a:xfrm>
          <a:prstGeom prst="straightConnector1">
            <a:avLst/>
          </a:prstGeom>
          <a:noFill/>
          <a:ln cap="flat" cmpd="sng" w="9525">
            <a:solidFill>
              <a:srgbClr val="BCBD22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428" name="Google Shape;428;p41"/>
          <p:cNvCxnSpPr/>
          <p:nvPr/>
        </p:nvCxnSpPr>
        <p:spPr>
          <a:xfrm flipH="1">
            <a:off x="3778775" y="3365175"/>
            <a:ext cx="2728200" cy="797700"/>
          </a:xfrm>
          <a:prstGeom prst="straightConnector1">
            <a:avLst/>
          </a:prstGeom>
          <a:noFill/>
          <a:ln cap="flat" cmpd="sng" w="9525">
            <a:solidFill>
              <a:srgbClr val="17BECF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429" name="Google Shape;429;p41"/>
          <p:cNvSpPr/>
          <p:nvPr/>
        </p:nvSpPr>
        <p:spPr>
          <a:xfrm>
            <a:off x="4207925" y="4198050"/>
            <a:ext cx="113700" cy="271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0" name="Google Shape;430;p41"/>
          <p:cNvSpPr txBox="1"/>
          <p:nvPr/>
        </p:nvSpPr>
        <p:spPr>
          <a:xfrm>
            <a:off x="512500" y="3365175"/>
            <a:ext cx="1448700" cy="79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Fira Sans Light"/>
                <a:ea typeface="Fira Sans Light"/>
                <a:cs typeface="Fira Sans Light"/>
                <a:sym typeface="Fira Sans Light"/>
              </a:rPr>
              <a:t>feature hashing</a:t>
            </a:r>
            <a:endParaRPr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6" name="Google Shape;436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57924" y="-1"/>
            <a:ext cx="10059847" cy="51435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2" name="Google Shape;442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57198" y="6857"/>
            <a:ext cx="10058396" cy="51297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8" name="Google Shape;448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57198" y="6857"/>
            <a:ext cx="10058396" cy="51297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" name="Google Shape;454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57198" y="6857"/>
            <a:ext cx="10058396" cy="51297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" name="Google Shape;460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57198" y="6857"/>
            <a:ext cx="10058396" cy="51297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9"/>
          <p:cNvSpPr/>
          <p:nvPr/>
        </p:nvSpPr>
        <p:spPr>
          <a:xfrm>
            <a:off x="628560" y="135000"/>
            <a:ext cx="7884600" cy="53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cap="small">
                <a:solidFill>
                  <a:srgbClr val="FEFDC4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PROTEINS</a:t>
            </a:r>
            <a:endParaRPr i="0" sz="2700" u="none" cap="none" strike="noStrike">
              <a:solidFill>
                <a:srgbClr val="FEFDC4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140" name="Google Shape;140;p29"/>
          <p:cNvSpPr/>
          <p:nvPr/>
        </p:nvSpPr>
        <p:spPr>
          <a:xfrm>
            <a:off x="6457860" y="4767390"/>
            <a:ext cx="2055300" cy="2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8B8B8B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‹#›</a:t>
            </a:fld>
            <a:endParaRPr b="0" i="0" sz="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1" name="Google Shape;14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0250" y="457200"/>
            <a:ext cx="51435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47"/>
          <p:cNvSpPr/>
          <p:nvPr/>
        </p:nvSpPr>
        <p:spPr>
          <a:xfrm>
            <a:off x="628560" y="135000"/>
            <a:ext cx="8010600" cy="53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cap="small">
                <a:solidFill>
                  <a:srgbClr val="FEFDC4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APPROXIMATE NEAREST NEIGHBOR SEARCHING</a:t>
            </a:r>
            <a:endParaRPr i="0" sz="2700" u="none" cap="none" strike="noStrike">
              <a:solidFill>
                <a:srgbClr val="FEFDC4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466" name="Google Shape;466;p47"/>
          <p:cNvSpPr/>
          <p:nvPr/>
        </p:nvSpPr>
        <p:spPr>
          <a:xfrm>
            <a:off x="628560" y="1369170"/>
            <a:ext cx="7884600" cy="3261300"/>
          </a:xfrm>
          <a:prstGeom prst="rect">
            <a:avLst/>
          </a:prstGeom>
          <a:noFill/>
          <a:ln>
            <a:noFill/>
          </a:ln>
        </p:spPr>
        <p:txBody>
          <a:bodyPr anchorCtr="0" anchor="t" bIns="33750" lIns="67500" spcFirstLastPara="1" rIns="67500" wrap="square" tIns="33750">
            <a:noAutofit/>
          </a:bodyPr>
          <a:lstStyle/>
          <a:p>
            <a: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463335"/>
              </a:buClr>
              <a:buSzPts val="2100"/>
              <a:buFont typeface="Arial"/>
              <a:buChar char="•"/>
            </a:pPr>
            <a:r>
              <a:rPr lang="en-US" sz="2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Efficiently r</a:t>
            </a:r>
            <a:r>
              <a:rPr b="0" i="0" lang="en-US" sz="21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etrieve candidates</a:t>
            </a:r>
            <a:endParaRPr b="0" i="0" sz="2100" u="none" cap="none" strike="noStrike">
              <a:solidFill>
                <a:srgbClr val="46333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0" i="0" sz="2100" u="none" cap="none" strike="noStrike">
              <a:solidFill>
                <a:srgbClr val="46333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463335"/>
              </a:buClr>
              <a:buSzPts val="2100"/>
              <a:buFont typeface="Arial"/>
              <a:buChar char="•"/>
            </a:pPr>
            <a:r>
              <a:rPr b="0" i="0" lang="en-US" sz="21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Does not depend on precursor mass</a:t>
            </a:r>
            <a:endParaRPr b="0" i="0" sz="2100" u="none" cap="none" strike="noStrike">
              <a:solidFill>
                <a:srgbClr val="46333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0" i="0" sz="2100" u="none" cap="none" strike="noStrike">
              <a:solidFill>
                <a:srgbClr val="46333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463335"/>
              </a:buClr>
              <a:buSzPts val="2100"/>
              <a:buFont typeface="Arial"/>
              <a:buChar char="•"/>
            </a:pPr>
            <a:r>
              <a:rPr b="0" i="0" lang="en-US" sz="21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Tunable precision</a:t>
            </a:r>
            <a:r>
              <a:rPr lang="en-US" sz="2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–</a:t>
            </a:r>
            <a:r>
              <a:rPr b="0" i="0" lang="en-US" sz="21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performance trade-of</a:t>
            </a:r>
            <a:r>
              <a:rPr lang="en-US" sz="2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f</a:t>
            </a:r>
            <a:endParaRPr sz="2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2100">
              <a:latin typeface="Fira Sans Light"/>
              <a:ea typeface="Fira Sans Light"/>
              <a:cs typeface="Fira Sans Light"/>
              <a:sym typeface="Fira Sans Light"/>
            </a:endParaRPr>
          </a:p>
          <a:p>
            <a:pPr indent="0" lvl="0" marL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2100">
                <a:solidFill>
                  <a:srgbClr val="C81E32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➜ fast open modification spectral library searching</a:t>
            </a:r>
            <a:endParaRPr sz="2100">
              <a:solidFill>
                <a:srgbClr val="C81E32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467" name="Google Shape;467;p47"/>
          <p:cNvSpPr/>
          <p:nvPr/>
        </p:nvSpPr>
        <p:spPr>
          <a:xfrm>
            <a:off x="6457860" y="4767390"/>
            <a:ext cx="2055300" cy="2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8B8B8B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‹#›</a:t>
            </a:fld>
            <a:endParaRPr b="0" i="0" sz="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8" name="Google Shape;468;p47"/>
          <p:cNvSpPr/>
          <p:nvPr/>
        </p:nvSpPr>
        <p:spPr>
          <a:xfrm>
            <a:off x="628560" y="4590000"/>
            <a:ext cx="7884600" cy="3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3750" lIns="67500" spcFirstLastPara="1" rIns="67500" wrap="square" tIns="33750">
            <a:noAutofit/>
          </a:bodyPr>
          <a:lstStyle/>
          <a:p>
            <a:pPr indent="0" lvl="0" marL="0" marR="76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100">
                <a:solidFill>
                  <a:schemeClr val="dk1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Johnson, J., Douze, M. &amp; Jégou, H. Billion-scale similarity search with GPUs. </a:t>
            </a:r>
            <a:r>
              <a:rPr i="1" lang="en-US" sz="1100">
                <a:solidFill>
                  <a:schemeClr val="dk1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ArXiv170208734 Cs</a:t>
            </a:r>
            <a:r>
              <a:rPr lang="en-US" sz="1100">
                <a:solidFill>
                  <a:schemeClr val="dk1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 (2017).</a:t>
            </a:r>
            <a:endParaRPr sz="1100"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48"/>
          <p:cNvSpPr/>
          <p:nvPr/>
        </p:nvSpPr>
        <p:spPr>
          <a:xfrm>
            <a:off x="628560" y="135000"/>
            <a:ext cx="7884600" cy="53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cap="small">
                <a:solidFill>
                  <a:srgbClr val="FEFDC4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ANN-SoLo PERFORMANCE</a:t>
            </a:r>
            <a:endParaRPr sz="2700" cap="small">
              <a:solidFill>
                <a:srgbClr val="FFFFFF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475" name="Google Shape;475;p48"/>
          <p:cNvSpPr/>
          <p:nvPr/>
        </p:nvSpPr>
        <p:spPr>
          <a:xfrm>
            <a:off x="628560" y="4590000"/>
            <a:ext cx="7884600" cy="3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Chalkley, R. J. </a:t>
            </a:r>
            <a:r>
              <a:rPr b="0" i="1" lang="en-US" sz="11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et al</a:t>
            </a:r>
            <a:r>
              <a:rPr b="0" i="0" lang="en-US" sz="11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. Proteome Informatics Research Group (iPRG)_2012: A study on detecting modified peptides in a complex mixture. </a:t>
            </a:r>
            <a:r>
              <a:rPr b="0" i="1" lang="en-US" sz="11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Mol. Cell. Proteomics</a:t>
            </a:r>
            <a:r>
              <a:rPr b="0" i="0" lang="en-US" sz="11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 </a:t>
            </a:r>
            <a:r>
              <a:rPr b="1" i="0" lang="en-US" sz="11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13</a:t>
            </a:r>
            <a:r>
              <a:rPr b="0" i="0" lang="en-US" sz="11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, 360–371 (2014).</a:t>
            </a:r>
            <a:endParaRPr b="0" i="0" sz="1100" u="none" cap="none" strike="noStrike">
              <a:solidFill>
                <a:srgbClr val="46333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6" name="Google Shape;476;p48"/>
          <p:cNvPicPr preferRelativeResize="0"/>
          <p:nvPr/>
        </p:nvPicPr>
        <p:blipFill rotWithShape="1">
          <a:blip r:embed="rId3">
            <a:alphaModFix/>
          </a:blip>
          <a:srcRect b="49" l="0" r="0" t="49"/>
          <a:stretch/>
        </p:blipFill>
        <p:spPr>
          <a:xfrm>
            <a:off x="1078128" y="1097280"/>
            <a:ext cx="6987744" cy="3447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" name="Google Shape;477;p48"/>
          <p:cNvPicPr preferRelativeResize="0"/>
          <p:nvPr/>
        </p:nvPicPr>
        <p:blipFill rotWithShape="1">
          <a:blip r:embed="rId4">
            <a:alphaModFix/>
          </a:blip>
          <a:srcRect b="39" l="0" r="0" t="39"/>
          <a:stretch/>
        </p:blipFill>
        <p:spPr>
          <a:xfrm>
            <a:off x="1078992" y="1097280"/>
            <a:ext cx="6986013" cy="34472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49"/>
          <p:cNvSpPr/>
          <p:nvPr/>
        </p:nvSpPr>
        <p:spPr>
          <a:xfrm>
            <a:off x="628560" y="135000"/>
            <a:ext cx="7884600" cy="53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cap="small">
                <a:solidFill>
                  <a:srgbClr val="FEFDC4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ANN-SoLo PERFORMANCE</a:t>
            </a:r>
            <a:endParaRPr sz="2700" cap="small">
              <a:solidFill>
                <a:srgbClr val="FFFFFF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483" name="Google Shape;483;p49"/>
          <p:cNvSpPr/>
          <p:nvPr/>
        </p:nvSpPr>
        <p:spPr>
          <a:xfrm>
            <a:off x="6457860" y="4767390"/>
            <a:ext cx="2055300" cy="2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8B8B8B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‹#›</a:t>
            </a:fld>
            <a:endParaRPr b="0" i="0" sz="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4" name="Google Shape;484;p49"/>
          <p:cNvSpPr/>
          <p:nvPr/>
        </p:nvSpPr>
        <p:spPr>
          <a:xfrm>
            <a:off x="628560" y="4590000"/>
            <a:ext cx="7884600" cy="3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Chalkley, R. J. </a:t>
            </a:r>
            <a:r>
              <a:rPr b="0" i="1" lang="en-US" sz="11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et al</a:t>
            </a:r>
            <a:r>
              <a:rPr b="0" i="0" lang="en-US" sz="11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. Proteome Informatics Research Group (iPRG)_2012: A study on detecting modified peptides in a complex mixture. </a:t>
            </a:r>
            <a:r>
              <a:rPr b="0" i="1" lang="en-US" sz="11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Mol. Cell. Proteomics</a:t>
            </a:r>
            <a:r>
              <a:rPr b="0" i="0" lang="en-US" sz="11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 </a:t>
            </a:r>
            <a:r>
              <a:rPr b="1" i="0" lang="en-US" sz="11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13</a:t>
            </a:r>
            <a:r>
              <a:rPr b="0" i="0" lang="en-US" sz="1100" u="none" cap="none" strike="noStrike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, 360–371 (2014).</a:t>
            </a:r>
            <a:endParaRPr b="0" i="0" sz="1100" u="none" cap="none" strike="noStrike">
              <a:solidFill>
                <a:srgbClr val="46333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5" name="Google Shape;485;p49"/>
          <p:cNvPicPr preferRelativeResize="0"/>
          <p:nvPr/>
        </p:nvPicPr>
        <p:blipFill rotWithShape="1">
          <a:blip r:embed="rId3">
            <a:alphaModFix/>
          </a:blip>
          <a:srcRect b="835" l="0" r="0" t="835"/>
          <a:stretch/>
        </p:blipFill>
        <p:spPr>
          <a:xfrm>
            <a:off x="714766" y="1097280"/>
            <a:ext cx="7714467" cy="34472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C81E32"/>
        </a:solidFill>
      </p:bgPr>
    </p:bg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0" name="Google Shape;490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3075" y="4118444"/>
            <a:ext cx="1851660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" name="Google Shape;491;p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8120" y="1095930"/>
            <a:ext cx="3777841" cy="2514239"/>
          </a:xfrm>
          <a:prstGeom prst="rect">
            <a:avLst/>
          </a:prstGeom>
          <a:noFill/>
          <a:ln cap="flat" cmpd="sng" w="12600">
            <a:solidFill>
              <a:srgbClr val="FEFDC4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92" name="Google Shape;492;p50"/>
          <p:cNvSpPr/>
          <p:nvPr/>
        </p:nvSpPr>
        <p:spPr>
          <a:xfrm>
            <a:off x="528120" y="741690"/>
            <a:ext cx="3777900" cy="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33750" lIns="67500" spcFirstLastPara="1" rIns="67500" wrap="square" tIns="33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2100" u="none" cap="small" strike="noStrike">
                <a:solidFill>
                  <a:srgbClr val="FEFDC4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Noble lab</a:t>
            </a:r>
            <a:endParaRPr i="0" sz="2100" u="none" cap="none" strike="noStrike">
              <a:solidFill>
                <a:srgbClr val="FEFDC4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493" name="Google Shape;493;p50"/>
          <p:cNvSpPr/>
          <p:nvPr/>
        </p:nvSpPr>
        <p:spPr>
          <a:xfrm>
            <a:off x="628560" y="135000"/>
            <a:ext cx="7884600" cy="53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cap="small">
                <a:solidFill>
                  <a:srgbClr val="FEFDC4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ACKNOWLEDGMENTS</a:t>
            </a:r>
            <a:endParaRPr i="0" sz="2700" u="none" cap="none" strike="noStrike">
              <a:solidFill>
                <a:srgbClr val="FEFDC4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pic>
        <p:nvPicPr>
          <p:cNvPr id="494" name="Google Shape;494;p50"/>
          <p:cNvPicPr preferRelativeResize="0"/>
          <p:nvPr/>
        </p:nvPicPr>
        <p:blipFill rotWithShape="1">
          <a:blip r:embed="rId5">
            <a:alphaModFix/>
          </a:blip>
          <a:srcRect b="129" l="0" r="0" t="129"/>
          <a:stretch/>
        </p:blipFill>
        <p:spPr>
          <a:xfrm>
            <a:off x="528120" y="3958200"/>
            <a:ext cx="1769850" cy="868859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" name="Google Shape;495;p50"/>
          <p:cNvPicPr preferRelativeResize="0"/>
          <p:nvPr/>
        </p:nvPicPr>
        <p:blipFill rotWithShape="1">
          <a:blip r:embed="rId6">
            <a:alphaModFix/>
          </a:blip>
          <a:srcRect b="719" l="0" r="0" t="729"/>
          <a:stretch/>
        </p:blipFill>
        <p:spPr>
          <a:xfrm>
            <a:off x="5819850" y="4116960"/>
            <a:ext cx="2794230" cy="55161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" name="Google Shape;496;p5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835970" y="1096200"/>
            <a:ext cx="3777841" cy="2508568"/>
          </a:xfrm>
          <a:prstGeom prst="rect">
            <a:avLst/>
          </a:prstGeom>
          <a:noFill/>
          <a:ln cap="flat" cmpd="sng" w="12600">
            <a:solidFill>
              <a:srgbClr val="FEFDC4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97" name="Google Shape;497;p50"/>
          <p:cNvSpPr/>
          <p:nvPr/>
        </p:nvSpPr>
        <p:spPr>
          <a:xfrm>
            <a:off x="4835970" y="742500"/>
            <a:ext cx="3777900" cy="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33750" lIns="67500" spcFirstLastPara="1" rIns="67500" wrap="square" tIns="33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2100" u="none" cap="small" strike="noStrike">
                <a:solidFill>
                  <a:srgbClr val="FEFDC4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ADREM data lab</a:t>
            </a:r>
            <a:endParaRPr i="0" sz="2100" u="none" cap="none" strike="noStrike">
              <a:solidFill>
                <a:srgbClr val="FEFDC4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C81E32"/>
        </a:solidFill>
      </p:bgPr>
    </p:bg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51"/>
          <p:cNvSpPr/>
          <p:nvPr/>
        </p:nvSpPr>
        <p:spPr>
          <a:xfrm>
            <a:off x="628560" y="135000"/>
            <a:ext cx="7884600" cy="53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2700" u="none" cap="small" strike="noStrike">
                <a:solidFill>
                  <a:srgbClr val="FEFDC4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ANN-SoLo</a:t>
            </a:r>
            <a:endParaRPr i="0" sz="2700" u="none" cap="none" strike="noStrike">
              <a:solidFill>
                <a:srgbClr val="FEFDC4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503" name="Google Shape;503;p51"/>
          <p:cNvSpPr/>
          <p:nvPr/>
        </p:nvSpPr>
        <p:spPr>
          <a:xfrm>
            <a:off x="629100" y="1101600"/>
            <a:ext cx="7884600" cy="10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100" u="none" cap="none" strike="noStrike">
                <a:solidFill>
                  <a:srgbClr val="FEFDC4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Bittremieux, W., </a:t>
            </a:r>
            <a:r>
              <a:rPr lang="en-US" sz="2100">
                <a:solidFill>
                  <a:srgbClr val="FEFDC4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Laukens, K</a:t>
            </a:r>
            <a:r>
              <a:rPr b="0" i="0" lang="en-US" sz="2100" u="none" cap="none" strike="noStrike">
                <a:solidFill>
                  <a:srgbClr val="FEFDC4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., Noble, W. S.</a:t>
            </a:r>
            <a:br>
              <a:rPr lang="en-US" sz="2100">
                <a:solidFill>
                  <a:srgbClr val="FEFDC4"/>
                </a:solidFill>
                <a:latin typeface="Fira Sans Light"/>
                <a:ea typeface="Fira Sans Light"/>
                <a:cs typeface="Fira Sans Light"/>
                <a:sym typeface="Fira Sans Light"/>
              </a:rPr>
            </a:br>
            <a:r>
              <a:rPr lang="en-US" sz="2100">
                <a:solidFill>
                  <a:srgbClr val="FEFDC4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Extremely f</a:t>
            </a:r>
            <a:r>
              <a:rPr b="0" i="0" lang="en-US" sz="2100" u="none" cap="none" strike="noStrike">
                <a:solidFill>
                  <a:srgbClr val="FEFDC4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ast and accurate open modification spectral library searching </a:t>
            </a:r>
            <a:r>
              <a:rPr lang="en-US" sz="2100">
                <a:solidFill>
                  <a:srgbClr val="FEFDC4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of high-resolution mass spectra using feature hashing and graphics processing units</a:t>
            </a:r>
            <a:r>
              <a:rPr b="0" i="0" lang="en-US" sz="2100" u="none" cap="none" strike="noStrike">
                <a:solidFill>
                  <a:srgbClr val="FEFDC4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.</a:t>
            </a:r>
            <a:br>
              <a:rPr lang="en-US" sz="2100">
                <a:solidFill>
                  <a:srgbClr val="FEFDC4"/>
                </a:solidFill>
                <a:latin typeface="Fira Sans Light"/>
                <a:ea typeface="Fira Sans Light"/>
                <a:cs typeface="Fira Sans Light"/>
                <a:sym typeface="Fira Sans Light"/>
              </a:rPr>
            </a:br>
            <a:r>
              <a:rPr b="0" i="1" lang="en-US" sz="2100" u="none" cap="none" strike="noStrike">
                <a:solidFill>
                  <a:srgbClr val="FEFDC4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Journal of Proteome Research</a:t>
            </a:r>
            <a:r>
              <a:rPr b="0" i="0" lang="en-US" sz="2100" u="none" cap="none" strike="noStrike">
                <a:solidFill>
                  <a:srgbClr val="FEFDC4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 </a:t>
            </a:r>
            <a:r>
              <a:rPr i="0" lang="en-US" sz="2100" u="none" cap="none" strike="noStrike">
                <a:solidFill>
                  <a:srgbClr val="FEFDC4"/>
                </a:solidFill>
                <a:latin typeface="Fira Sans"/>
                <a:ea typeface="Fira Sans"/>
                <a:cs typeface="Fira Sans"/>
                <a:sym typeface="Fira Sans"/>
              </a:rPr>
              <a:t>1</a:t>
            </a:r>
            <a:r>
              <a:rPr lang="en-US" sz="2100">
                <a:solidFill>
                  <a:srgbClr val="FEFDC4"/>
                </a:solidFill>
                <a:latin typeface="Fira Sans"/>
                <a:ea typeface="Fira Sans"/>
                <a:cs typeface="Fira Sans"/>
                <a:sym typeface="Fira Sans"/>
              </a:rPr>
              <a:t>8</a:t>
            </a:r>
            <a:r>
              <a:rPr b="0" i="0" lang="en-US" sz="2100" u="none" cap="none" strike="noStrike">
                <a:solidFill>
                  <a:srgbClr val="FEFDC4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, </a:t>
            </a:r>
            <a:r>
              <a:rPr lang="en-US" sz="2100">
                <a:solidFill>
                  <a:srgbClr val="FEFDC4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3792–3799</a:t>
            </a:r>
            <a:r>
              <a:rPr b="0" i="0" lang="en-US" sz="2100" u="none" cap="none" strike="noStrike">
                <a:solidFill>
                  <a:srgbClr val="FEFDC4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 (201</a:t>
            </a:r>
            <a:r>
              <a:rPr lang="en-US" sz="2100">
                <a:solidFill>
                  <a:srgbClr val="FEFDC4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9</a:t>
            </a:r>
            <a:r>
              <a:rPr b="0" i="0" lang="en-US" sz="2100" u="none" cap="none" strike="noStrike">
                <a:solidFill>
                  <a:srgbClr val="FEFDC4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).</a:t>
            </a:r>
            <a:endParaRPr b="0" i="0" sz="2100" u="none" cap="none" strike="noStrike">
              <a:solidFill>
                <a:srgbClr val="FEFDC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04" name="Google Shape;504;p51"/>
          <p:cNvGrpSpPr/>
          <p:nvPr/>
        </p:nvGrpSpPr>
        <p:grpSpPr>
          <a:xfrm>
            <a:off x="720900" y="3172968"/>
            <a:ext cx="7884570" cy="435240"/>
            <a:chOff x="720900" y="2788830"/>
            <a:chExt cx="7884570" cy="435240"/>
          </a:xfrm>
        </p:grpSpPr>
        <p:pic>
          <p:nvPicPr>
            <p:cNvPr id="505" name="Google Shape;505;p51"/>
            <p:cNvPicPr preferRelativeResize="0"/>
            <p:nvPr/>
          </p:nvPicPr>
          <p:blipFill rotWithShape="1">
            <a:blip r:embed="rId3">
              <a:alphaModFix/>
            </a:blip>
            <a:srcRect b="700" l="0" r="0" t="690"/>
            <a:stretch/>
          </p:blipFill>
          <p:spPr>
            <a:xfrm>
              <a:off x="720900" y="2788830"/>
              <a:ext cx="331020" cy="4352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06" name="Google Shape;506;p51"/>
            <p:cNvSpPr/>
            <p:nvPr/>
          </p:nvSpPr>
          <p:spPr>
            <a:xfrm>
              <a:off x="1298970" y="2811240"/>
              <a:ext cx="7306500" cy="3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3750" lIns="67500" spcFirstLastPara="1" rIns="67500" wrap="square" tIns="3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100">
                  <a:solidFill>
                    <a:srgbClr val="FEFDC4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https://doi.org/10.1021/acs.jproteome.9b00291</a:t>
              </a:r>
              <a:endParaRPr b="0" i="0" sz="2100" u="none" cap="none" strike="noStrike">
                <a:solidFill>
                  <a:srgbClr val="FEFDC4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07" name="Google Shape;507;p51"/>
          <p:cNvGrpSpPr/>
          <p:nvPr/>
        </p:nvGrpSpPr>
        <p:grpSpPr>
          <a:xfrm>
            <a:off x="666900" y="4123638"/>
            <a:ext cx="7938390" cy="435240"/>
            <a:chOff x="666900" y="3739500"/>
            <a:chExt cx="7938390" cy="435240"/>
          </a:xfrm>
        </p:grpSpPr>
        <p:pic>
          <p:nvPicPr>
            <p:cNvPr id="508" name="Google Shape;508;p51"/>
            <p:cNvPicPr preferRelativeResize="0"/>
            <p:nvPr/>
          </p:nvPicPr>
          <p:blipFill rotWithShape="1">
            <a:blip r:embed="rId4">
              <a:alphaModFix/>
            </a:blip>
            <a:srcRect b="308" l="0" r="0" t="308"/>
            <a:stretch/>
          </p:blipFill>
          <p:spPr>
            <a:xfrm>
              <a:off x="666900" y="3739500"/>
              <a:ext cx="437940" cy="4352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09" name="Google Shape;509;p51"/>
            <p:cNvSpPr/>
            <p:nvPr/>
          </p:nvSpPr>
          <p:spPr>
            <a:xfrm>
              <a:off x="1349190" y="3761910"/>
              <a:ext cx="7256100" cy="3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3750" lIns="67500" spcFirstLastPara="1" rIns="67500" wrap="square" tIns="3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100" u="none" cap="none" strike="noStrike">
                  <a:solidFill>
                    <a:srgbClr val="FEFDC4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https://github.com/bittremieux/ANN-SoLo</a:t>
              </a:r>
              <a:endParaRPr b="0" i="0" sz="2100" u="none" cap="none" strike="noStrike">
                <a:solidFill>
                  <a:srgbClr val="FEFDC4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0"/>
          <p:cNvSpPr/>
          <p:nvPr/>
        </p:nvSpPr>
        <p:spPr>
          <a:xfrm>
            <a:off x="1146243" y="905256"/>
            <a:ext cx="935472" cy="3473815"/>
          </a:xfrm>
          <a:prstGeom prst="roundRect">
            <a:avLst>
              <a:gd fmla="val 16667" name="adj"/>
            </a:avLst>
          </a:prstGeom>
          <a:solidFill>
            <a:srgbClr val="FEFDC4"/>
          </a:solidFill>
          <a:ln cap="flat" cmpd="sng" w="25400">
            <a:solidFill>
              <a:srgbClr val="C81E3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48" name="Google Shape;148;p30"/>
          <p:cNvSpPr txBox="1"/>
          <p:nvPr/>
        </p:nvSpPr>
        <p:spPr>
          <a:xfrm>
            <a:off x="1148826" y="3119004"/>
            <a:ext cx="930266" cy="28221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Methionine</a:t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49" name="Google Shape;149;p30"/>
          <p:cNvSpPr txBox="1"/>
          <p:nvPr/>
        </p:nvSpPr>
        <p:spPr>
          <a:xfrm>
            <a:off x="1397229" y="3497596"/>
            <a:ext cx="433287" cy="28221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Met</a:t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50" name="Google Shape;150;p30"/>
          <p:cNvSpPr txBox="1"/>
          <p:nvPr/>
        </p:nvSpPr>
        <p:spPr>
          <a:xfrm>
            <a:off x="1464907" y="3886200"/>
            <a:ext cx="298200" cy="2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M</a:t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51" name="Google Shape;151;p30"/>
          <p:cNvSpPr/>
          <p:nvPr/>
        </p:nvSpPr>
        <p:spPr>
          <a:xfrm>
            <a:off x="2148894" y="905256"/>
            <a:ext cx="935472" cy="3473815"/>
          </a:xfrm>
          <a:prstGeom prst="roundRect">
            <a:avLst>
              <a:gd fmla="val 16667" name="adj"/>
            </a:avLst>
          </a:prstGeom>
          <a:solidFill>
            <a:srgbClr val="FEFDC4"/>
          </a:solidFill>
          <a:ln cap="flat" cmpd="sng" w="25400">
            <a:solidFill>
              <a:srgbClr val="C81E3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52" name="Google Shape;152;p30"/>
          <p:cNvSpPr txBox="1"/>
          <p:nvPr/>
        </p:nvSpPr>
        <p:spPr>
          <a:xfrm>
            <a:off x="2279397" y="3119004"/>
            <a:ext cx="674581" cy="28221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Glycine</a:t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53" name="Google Shape;153;p30"/>
          <p:cNvSpPr txBox="1"/>
          <p:nvPr/>
        </p:nvSpPr>
        <p:spPr>
          <a:xfrm>
            <a:off x="2416242" y="3497596"/>
            <a:ext cx="400523" cy="28221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Gly</a:t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54" name="Google Shape;154;p30"/>
          <p:cNvSpPr txBox="1"/>
          <p:nvPr/>
        </p:nvSpPr>
        <p:spPr>
          <a:xfrm>
            <a:off x="2466071" y="3886200"/>
            <a:ext cx="300900" cy="2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G</a:t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55" name="Google Shape;155;p30"/>
          <p:cNvSpPr/>
          <p:nvPr/>
        </p:nvSpPr>
        <p:spPr>
          <a:xfrm>
            <a:off x="3150575" y="905256"/>
            <a:ext cx="935472" cy="3473815"/>
          </a:xfrm>
          <a:prstGeom prst="roundRect">
            <a:avLst>
              <a:gd fmla="val 16667" name="adj"/>
            </a:avLst>
          </a:prstGeom>
          <a:solidFill>
            <a:srgbClr val="FEFDC4"/>
          </a:solidFill>
          <a:ln cap="flat" cmpd="sng" w="25400">
            <a:solidFill>
              <a:srgbClr val="C81E3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56" name="Google Shape;156;p30"/>
          <p:cNvSpPr txBox="1"/>
          <p:nvPr/>
        </p:nvSpPr>
        <p:spPr>
          <a:xfrm>
            <a:off x="3281821" y="3119004"/>
            <a:ext cx="672743" cy="28221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Alanine</a:t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57" name="Google Shape;157;p30"/>
          <p:cNvSpPr txBox="1"/>
          <p:nvPr/>
        </p:nvSpPr>
        <p:spPr>
          <a:xfrm>
            <a:off x="3423872" y="3497596"/>
            <a:ext cx="388887" cy="28221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Ala</a:t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58" name="Google Shape;158;p30"/>
          <p:cNvSpPr txBox="1"/>
          <p:nvPr/>
        </p:nvSpPr>
        <p:spPr>
          <a:xfrm>
            <a:off x="3478164" y="3886200"/>
            <a:ext cx="280200" cy="2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A</a:t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59" name="Google Shape;159;p30"/>
          <p:cNvSpPr/>
          <p:nvPr/>
        </p:nvSpPr>
        <p:spPr>
          <a:xfrm>
            <a:off x="4153728" y="905256"/>
            <a:ext cx="935472" cy="3473815"/>
          </a:xfrm>
          <a:prstGeom prst="roundRect">
            <a:avLst>
              <a:gd fmla="val 16667" name="adj"/>
            </a:avLst>
          </a:prstGeom>
          <a:solidFill>
            <a:srgbClr val="FEFDC4"/>
          </a:solidFill>
          <a:ln cap="flat" cmpd="sng" w="25400">
            <a:solidFill>
              <a:srgbClr val="C81E3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60" name="Google Shape;160;p30"/>
          <p:cNvSpPr txBox="1"/>
          <p:nvPr/>
        </p:nvSpPr>
        <p:spPr>
          <a:xfrm>
            <a:off x="4325880" y="3119004"/>
            <a:ext cx="590985" cy="28221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Serine</a:t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61" name="Google Shape;161;p30"/>
          <p:cNvSpPr txBox="1"/>
          <p:nvPr/>
        </p:nvSpPr>
        <p:spPr>
          <a:xfrm>
            <a:off x="4426282" y="3497596"/>
            <a:ext cx="390418" cy="28221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Ser</a:t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62" name="Google Shape;162;p30"/>
          <p:cNvSpPr txBox="1"/>
          <p:nvPr/>
        </p:nvSpPr>
        <p:spPr>
          <a:xfrm>
            <a:off x="4499167" y="3886200"/>
            <a:ext cx="244500" cy="2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S</a:t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63" name="Google Shape;163;p30"/>
          <p:cNvSpPr/>
          <p:nvPr/>
        </p:nvSpPr>
        <p:spPr>
          <a:xfrm>
            <a:off x="5155409" y="905256"/>
            <a:ext cx="935472" cy="3473815"/>
          </a:xfrm>
          <a:prstGeom prst="roundRect">
            <a:avLst>
              <a:gd fmla="val 16667" name="adj"/>
            </a:avLst>
          </a:prstGeom>
          <a:solidFill>
            <a:srgbClr val="FEFDC4"/>
          </a:solidFill>
          <a:ln cap="flat" cmpd="sng" w="25400">
            <a:solidFill>
              <a:srgbClr val="C81E3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64" name="Google Shape;164;p30"/>
          <p:cNvSpPr txBox="1"/>
          <p:nvPr/>
        </p:nvSpPr>
        <p:spPr>
          <a:xfrm>
            <a:off x="5252950" y="3119004"/>
            <a:ext cx="740110" cy="28221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Tyrosine</a:t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65" name="Google Shape;165;p30"/>
          <p:cNvSpPr txBox="1"/>
          <p:nvPr/>
        </p:nvSpPr>
        <p:spPr>
          <a:xfrm>
            <a:off x="5429450" y="3497596"/>
            <a:ext cx="387356" cy="28221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Tyr</a:t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66" name="Google Shape;166;p30"/>
          <p:cNvSpPr txBox="1"/>
          <p:nvPr/>
        </p:nvSpPr>
        <p:spPr>
          <a:xfrm>
            <a:off x="5488204" y="3886200"/>
            <a:ext cx="269700" cy="2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Y</a:t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67" name="Google Shape;167;p30"/>
          <p:cNvSpPr/>
          <p:nvPr/>
        </p:nvSpPr>
        <p:spPr>
          <a:xfrm>
            <a:off x="6157089" y="905256"/>
            <a:ext cx="935472" cy="3473815"/>
          </a:xfrm>
          <a:prstGeom prst="roundRect">
            <a:avLst>
              <a:gd fmla="val 16667" name="adj"/>
            </a:avLst>
          </a:prstGeom>
          <a:solidFill>
            <a:srgbClr val="FEFDC4"/>
          </a:solidFill>
          <a:ln cap="flat" cmpd="sng" w="25400">
            <a:solidFill>
              <a:srgbClr val="C81E3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68" name="Google Shape;168;p30"/>
          <p:cNvSpPr txBox="1"/>
          <p:nvPr/>
        </p:nvSpPr>
        <p:spPr>
          <a:xfrm>
            <a:off x="6280899" y="3119004"/>
            <a:ext cx="687748" cy="28221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Leucine</a:t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69" name="Google Shape;169;p30"/>
          <p:cNvSpPr txBox="1"/>
          <p:nvPr/>
        </p:nvSpPr>
        <p:spPr>
          <a:xfrm>
            <a:off x="6417743" y="3497596"/>
            <a:ext cx="414302" cy="28221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Leu</a:t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70" name="Google Shape;170;p30"/>
          <p:cNvSpPr txBox="1"/>
          <p:nvPr/>
        </p:nvSpPr>
        <p:spPr>
          <a:xfrm>
            <a:off x="6499554" y="3886200"/>
            <a:ext cx="250500" cy="2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L</a:t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71" name="Google Shape;171;p30"/>
          <p:cNvSpPr/>
          <p:nvPr/>
        </p:nvSpPr>
        <p:spPr>
          <a:xfrm>
            <a:off x="7160244" y="905256"/>
            <a:ext cx="935472" cy="3473815"/>
          </a:xfrm>
          <a:prstGeom prst="roundRect">
            <a:avLst>
              <a:gd fmla="val 16667" name="adj"/>
            </a:avLst>
          </a:prstGeom>
          <a:solidFill>
            <a:srgbClr val="FEFDC4"/>
          </a:solidFill>
          <a:ln cap="flat" cmpd="sng" w="25400">
            <a:solidFill>
              <a:srgbClr val="C81E3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72" name="Google Shape;172;p30"/>
          <p:cNvSpPr txBox="1"/>
          <p:nvPr/>
        </p:nvSpPr>
        <p:spPr>
          <a:xfrm>
            <a:off x="7258766" y="3119004"/>
            <a:ext cx="738272" cy="28221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Arginine</a:t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73" name="Google Shape;173;p30"/>
          <p:cNvSpPr txBox="1"/>
          <p:nvPr/>
        </p:nvSpPr>
        <p:spPr>
          <a:xfrm>
            <a:off x="7419410" y="3497596"/>
            <a:ext cx="417058" cy="28221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Arg</a:t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74" name="Google Shape;174;p30"/>
          <p:cNvSpPr txBox="1"/>
          <p:nvPr/>
        </p:nvSpPr>
        <p:spPr>
          <a:xfrm>
            <a:off x="7493039" y="3886200"/>
            <a:ext cx="269700" cy="2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R</a:t>
            </a:r>
            <a:endParaRPr sz="1100">
              <a:solidFill>
                <a:srgbClr val="463335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175" name="Google Shape;175;p30"/>
          <p:cNvSpPr/>
          <p:nvPr/>
        </p:nvSpPr>
        <p:spPr>
          <a:xfrm>
            <a:off x="3770377" y="4509109"/>
            <a:ext cx="1918406" cy="529230"/>
          </a:xfrm>
          <a:prstGeom prst="roundRect">
            <a:avLst>
              <a:gd fmla="val 16667" name="adj"/>
            </a:avLst>
          </a:prstGeom>
          <a:solidFill>
            <a:srgbClr val="C81E32"/>
          </a:solidFill>
          <a:ln cap="flat" cmpd="sng" w="12700">
            <a:solidFill>
              <a:srgbClr val="463335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FEFDC4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MGASYLR</a:t>
            </a:r>
            <a:endParaRPr>
              <a:solidFill>
                <a:srgbClr val="FEFDC4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pic>
        <p:nvPicPr>
          <p:cNvPr id="176" name="Google Shape;176;p30"/>
          <p:cNvPicPr preferRelativeResize="0"/>
          <p:nvPr/>
        </p:nvPicPr>
        <p:blipFill rotWithShape="1">
          <a:blip r:embed="rId3">
            <a:alphaModFix/>
          </a:blip>
          <a:srcRect b="884" l="0" r="0" t="874"/>
          <a:stretch/>
        </p:blipFill>
        <p:spPr>
          <a:xfrm>
            <a:off x="873794" y="1035306"/>
            <a:ext cx="7549432" cy="127016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30"/>
          <p:cNvSpPr/>
          <p:nvPr/>
        </p:nvSpPr>
        <p:spPr>
          <a:xfrm>
            <a:off x="628560" y="135000"/>
            <a:ext cx="7884600" cy="53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cap="small">
                <a:solidFill>
                  <a:srgbClr val="FEFDC4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A PROTEIN SEQUENCE</a:t>
            </a:r>
            <a:endParaRPr i="0" sz="2700" u="none" cap="none" strike="noStrike">
              <a:solidFill>
                <a:srgbClr val="FEFDC4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178" name="Google Shape;178;p30"/>
          <p:cNvSpPr/>
          <p:nvPr/>
        </p:nvSpPr>
        <p:spPr>
          <a:xfrm>
            <a:off x="6457860" y="4767390"/>
            <a:ext cx="2055300" cy="2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8B8B8B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‹#›</a:t>
            </a:fld>
            <a:endParaRPr b="0" i="0" sz="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1"/>
          <p:cNvSpPr/>
          <p:nvPr/>
        </p:nvSpPr>
        <p:spPr>
          <a:xfrm>
            <a:off x="628560" y="135000"/>
            <a:ext cx="7884600" cy="53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cap="small">
                <a:solidFill>
                  <a:srgbClr val="FEFDC4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MASS SPECTROMETRY</a:t>
            </a:r>
            <a:endParaRPr i="0" sz="2700" u="none" cap="none" strike="noStrike">
              <a:solidFill>
                <a:srgbClr val="FEFDC4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pic>
        <p:nvPicPr>
          <p:cNvPr id="185" name="Google Shape;185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9812" y="905256"/>
            <a:ext cx="8624377" cy="4133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" name="Google Shape;191;p32"/>
          <p:cNvGrpSpPr/>
          <p:nvPr/>
        </p:nvGrpSpPr>
        <p:grpSpPr>
          <a:xfrm>
            <a:off x="797227" y="905256"/>
            <a:ext cx="7549547" cy="4132944"/>
            <a:chOff x="720258" y="1620000"/>
            <a:chExt cx="7795092" cy="4320000"/>
          </a:xfrm>
        </p:grpSpPr>
        <p:grpSp>
          <p:nvGrpSpPr>
            <p:cNvPr id="192" name="Google Shape;192;p32"/>
            <p:cNvGrpSpPr/>
            <p:nvPr/>
          </p:nvGrpSpPr>
          <p:grpSpPr>
            <a:xfrm>
              <a:off x="720258" y="3120767"/>
              <a:ext cx="1800036" cy="1166256"/>
              <a:chOff x="7735077" y="2509934"/>
              <a:chExt cx="1080000" cy="720000"/>
            </a:xfrm>
          </p:grpSpPr>
          <p:grpSp>
            <p:nvGrpSpPr>
              <p:cNvPr id="193" name="Google Shape;193;p32"/>
              <p:cNvGrpSpPr/>
              <p:nvPr/>
            </p:nvGrpSpPr>
            <p:grpSpPr>
              <a:xfrm>
                <a:off x="7735077" y="2509934"/>
                <a:ext cx="1080000" cy="720000"/>
                <a:chOff x="7735077" y="2509934"/>
                <a:chExt cx="1080000" cy="720000"/>
              </a:xfrm>
            </p:grpSpPr>
            <p:cxnSp>
              <p:nvCxnSpPr>
                <p:cNvPr id="194" name="Google Shape;194;p32"/>
                <p:cNvCxnSpPr/>
                <p:nvPr/>
              </p:nvCxnSpPr>
              <p:spPr>
                <a:xfrm>
                  <a:off x="7744408" y="2509934"/>
                  <a:ext cx="0" cy="720000"/>
                </a:xfrm>
                <a:prstGeom prst="straightConnector1">
                  <a:avLst/>
                </a:prstGeom>
                <a:noFill/>
                <a:ln cap="flat" cmpd="sng" w="254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95" name="Google Shape;195;p32"/>
                <p:cNvCxnSpPr/>
                <p:nvPr/>
              </p:nvCxnSpPr>
              <p:spPr>
                <a:xfrm>
                  <a:off x="8275077" y="2680603"/>
                  <a:ext cx="0" cy="1080000"/>
                </a:xfrm>
                <a:prstGeom prst="straightConnector1">
                  <a:avLst/>
                </a:prstGeom>
                <a:noFill/>
                <a:ln cap="flat" cmpd="sng" w="254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cxnSp>
            <p:nvCxnSpPr>
              <p:cNvPr id="196" name="Google Shape;196;p32"/>
              <p:cNvCxnSpPr/>
              <p:nvPr/>
            </p:nvCxnSpPr>
            <p:spPr>
              <a:xfrm>
                <a:off x="7906139" y="2772000"/>
                <a:ext cx="0" cy="45000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46333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97" name="Google Shape;197;p32"/>
              <p:cNvCxnSpPr/>
              <p:nvPr/>
            </p:nvCxnSpPr>
            <p:spPr>
              <a:xfrm>
                <a:off x="8067870" y="3042000"/>
                <a:ext cx="0" cy="18000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46333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98" name="Google Shape;198;p32"/>
              <p:cNvCxnSpPr/>
              <p:nvPr/>
            </p:nvCxnSpPr>
            <p:spPr>
              <a:xfrm>
                <a:off x="8504180" y="2682000"/>
                <a:ext cx="0" cy="54000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46333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99" name="Google Shape;199;p32"/>
              <p:cNvCxnSpPr/>
              <p:nvPr/>
            </p:nvCxnSpPr>
            <p:spPr>
              <a:xfrm>
                <a:off x="8577943" y="2952000"/>
                <a:ext cx="0" cy="27000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46333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200" name="Google Shape;200;p32"/>
            <p:cNvSpPr/>
            <p:nvPr/>
          </p:nvSpPr>
          <p:spPr>
            <a:xfrm>
              <a:off x="4915350" y="1620000"/>
              <a:ext cx="3600000" cy="4320000"/>
            </a:xfrm>
            <a:prstGeom prst="flowChartMagneticDisk">
              <a:avLst/>
            </a:prstGeom>
            <a:solidFill>
              <a:srgbClr val="FEFDC4"/>
            </a:solidFill>
            <a:ln cap="flat" cmpd="sng" w="38100">
              <a:solidFill>
                <a:srgbClr val="C81E3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grpSp>
          <p:nvGrpSpPr>
            <p:cNvPr id="201" name="Google Shape;201;p32"/>
            <p:cNvGrpSpPr/>
            <p:nvPr/>
          </p:nvGrpSpPr>
          <p:grpSpPr>
            <a:xfrm>
              <a:off x="5274265" y="3239895"/>
              <a:ext cx="2880972" cy="2146805"/>
              <a:chOff x="5274265" y="3104387"/>
              <a:chExt cx="2880972" cy="2146805"/>
            </a:xfrm>
          </p:grpSpPr>
          <p:grpSp>
            <p:nvGrpSpPr>
              <p:cNvPr id="202" name="Google Shape;202;p32"/>
              <p:cNvGrpSpPr/>
              <p:nvPr/>
            </p:nvGrpSpPr>
            <p:grpSpPr>
              <a:xfrm>
                <a:off x="5274265" y="3126145"/>
                <a:ext cx="800172" cy="518400"/>
                <a:chOff x="7735077" y="2509934"/>
                <a:chExt cx="1080000" cy="720000"/>
              </a:xfrm>
            </p:grpSpPr>
            <p:grpSp>
              <p:nvGrpSpPr>
                <p:cNvPr id="203" name="Google Shape;203;p32"/>
                <p:cNvGrpSpPr/>
                <p:nvPr/>
              </p:nvGrpSpPr>
              <p:grpSpPr>
                <a:xfrm>
                  <a:off x="7735077" y="2509934"/>
                  <a:ext cx="1080000" cy="720000"/>
                  <a:chOff x="7735077" y="2509934"/>
                  <a:chExt cx="1080000" cy="720000"/>
                </a:xfrm>
              </p:grpSpPr>
              <p:cxnSp>
                <p:nvCxnSpPr>
                  <p:cNvPr id="204" name="Google Shape;204;p32"/>
                  <p:cNvCxnSpPr/>
                  <p:nvPr/>
                </p:nvCxnSpPr>
                <p:spPr>
                  <a:xfrm>
                    <a:off x="7744408" y="2509934"/>
                    <a:ext cx="0" cy="720000"/>
                  </a:xfrm>
                  <a:prstGeom prst="straightConnector1">
                    <a:avLst/>
                  </a:prstGeom>
                  <a:noFill/>
                  <a:ln cap="flat" cmpd="sng" w="25400">
                    <a:solidFill>
                      <a:srgbClr val="463335"/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05" name="Google Shape;205;p32"/>
                  <p:cNvCxnSpPr/>
                  <p:nvPr/>
                </p:nvCxnSpPr>
                <p:spPr>
                  <a:xfrm>
                    <a:off x="8275077" y="2680603"/>
                    <a:ext cx="0" cy="1080000"/>
                  </a:xfrm>
                  <a:prstGeom prst="straightConnector1">
                    <a:avLst/>
                  </a:prstGeom>
                  <a:noFill/>
                  <a:ln cap="flat" cmpd="sng" w="25400">
                    <a:solidFill>
                      <a:srgbClr val="463335"/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</p:grpSp>
            <p:cxnSp>
              <p:nvCxnSpPr>
                <p:cNvPr id="206" name="Google Shape;206;p32"/>
                <p:cNvCxnSpPr/>
                <p:nvPr/>
              </p:nvCxnSpPr>
              <p:spPr>
                <a:xfrm>
                  <a:off x="7906139" y="2772000"/>
                  <a:ext cx="0" cy="45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07" name="Google Shape;207;p32"/>
                <p:cNvCxnSpPr/>
                <p:nvPr/>
              </p:nvCxnSpPr>
              <p:spPr>
                <a:xfrm>
                  <a:off x="8067870" y="3042000"/>
                  <a:ext cx="0" cy="18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08" name="Google Shape;208;p32"/>
                <p:cNvCxnSpPr/>
                <p:nvPr/>
              </p:nvCxnSpPr>
              <p:spPr>
                <a:xfrm>
                  <a:off x="8504180" y="2682000"/>
                  <a:ext cx="0" cy="54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09" name="Google Shape;209;p32"/>
                <p:cNvCxnSpPr/>
                <p:nvPr/>
              </p:nvCxnSpPr>
              <p:spPr>
                <a:xfrm>
                  <a:off x="8577943" y="2952000"/>
                  <a:ext cx="0" cy="27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10" name="Google Shape;210;p32"/>
              <p:cNvGrpSpPr/>
              <p:nvPr/>
            </p:nvGrpSpPr>
            <p:grpSpPr>
              <a:xfrm>
                <a:off x="7355065" y="3104387"/>
                <a:ext cx="800172" cy="518400"/>
                <a:chOff x="7735077" y="2509934"/>
                <a:chExt cx="1080000" cy="720000"/>
              </a:xfrm>
            </p:grpSpPr>
            <p:grpSp>
              <p:nvGrpSpPr>
                <p:cNvPr id="211" name="Google Shape;211;p32"/>
                <p:cNvGrpSpPr/>
                <p:nvPr/>
              </p:nvGrpSpPr>
              <p:grpSpPr>
                <a:xfrm>
                  <a:off x="7735077" y="2509934"/>
                  <a:ext cx="1080000" cy="720000"/>
                  <a:chOff x="7735077" y="2509934"/>
                  <a:chExt cx="1080000" cy="720000"/>
                </a:xfrm>
              </p:grpSpPr>
              <p:cxnSp>
                <p:nvCxnSpPr>
                  <p:cNvPr id="212" name="Google Shape;212;p32"/>
                  <p:cNvCxnSpPr/>
                  <p:nvPr/>
                </p:nvCxnSpPr>
                <p:spPr>
                  <a:xfrm>
                    <a:off x="7744408" y="2509934"/>
                    <a:ext cx="0" cy="720000"/>
                  </a:xfrm>
                  <a:prstGeom prst="straightConnector1">
                    <a:avLst/>
                  </a:prstGeom>
                  <a:noFill/>
                  <a:ln cap="flat" cmpd="sng" w="25400">
                    <a:solidFill>
                      <a:srgbClr val="463335"/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13" name="Google Shape;213;p32"/>
                  <p:cNvCxnSpPr/>
                  <p:nvPr/>
                </p:nvCxnSpPr>
                <p:spPr>
                  <a:xfrm>
                    <a:off x="8275077" y="2680603"/>
                    <a:ext cx="0" cy="1080000"/>
                  </a:xfrm>
                  <a:prstGeom prst="straightConnector1">
                    <a:avLst/>
                  </a:prstGeom>
                  <a:noFill/>
                  <a:ln cap="flat" cmpd="sng" w="25400">
                    <a:solidFill>
                      <a:srgbClr val="463335"/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</p:grpSp>
            <p:cxnSp>
              <p:nvCxnSpPr>
                <p:cNvPr id="214" name="Google Shape;214;p32"/>
                <p:cNvCxnSpPr/>
                <p:nvPr/>
              </p:nvCxnSpPr>
              <p:spPr>
                <a:xfrm>
                  <a:off x="7906139" y="2772000"/>
                  <a:ext cx="0" cy="45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15" name="Google Shape;215;p32"/>
                <p:cNvCxnSpPr/>
                <p:nvPr/>
              </p:nvCxnSpPr>
              <p:spPr>
                <a:xfrm>
                  <a:off x="8067870" y="3042000"/>
                  <a:ext cx="0" cy="18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16" name="Google Shape;216;p32"/>
                <p:cNvCxnSpPr/>
                <p:nvPr/>
              </p:nvCxnSpPr>
              <p:spPr>
                <a:xfrm>
                  <a:off x="8504180" y="2682000"/>
                  <a:ext cx="0" cy="54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17" name="Google Shape;217;p32"/>
                <p:cNvCxnSpPr/>
                <p:nvPr/>
              </p:nvCxnSpPr>
              <p:spPr>
                <a:xfrm>
                  <a:off x="8577943" y="2952000"/>
                  <a:ext cx="0" cy="27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18" name="Google Shape;218;p32"/>
              <p:cNvGrpSpPr/>
              <p:nvPr/>
            </p:nvGrpSpPr>
            <p:grpSpPr>
              <a:xfrm>
                <a:off x="6315548" y="3120428"/>
                <a:ext cx="800172" cy="518400"/>
                <a:chOff x="7735077" y="2509934"/>
                <a:chExt cx="1080000" cy="720000"/>
              </a:xfrm>
            </p:grpSpPr>
            <p:grpSp>
              <p:nvGrpSpPr>
                <p:cNvPr id="219" name="Google Shape;219;p32"/>
                <p:cNvGrpSpPr/>
                <p:nvPr/>
              </p:nvGrpSpPr>
              <p:grpSpPr>
                <a:xfrm>
                  <a:off x="7735077" y="2509934"/>
                  <a:ext cx="1080000" cy="720000"/>
                  <a:chOff x="7735077" y="2509934"/>
                  <a:chExt cx="1080000" cy="720000"/>
                </a:xfrm>
              </p:grpSpPr>
              <p:cxnSp>
                <p:nvCxnSpPr>
                  <p:cNvPr id="220" name="Google Shape;220;p32"/>
                  <p:cNvCxnSpPr/>
                  <p:nvPr/>
                </p:nvCxnSpPr>
                <p:spPr>
                  <a:xfrm>
                    <a:off x="7744408" y="2509934"/>
                    <a:ext cx="0" cy="720000"/>
                  </a:xfrm>
                  <a:prstGeom prst="straightConnector1">
                    <a:avLst/>
                  </a:prstGeom>
                  <a:noFill/>
                  <a:ln cap="flat" cmpd="sng" w="25400">
                    <a:solidFill>
                      <a:srgbClr val="463335"/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21" name="Google Shape;221;p32"/>
                  <p:cNvCxnSpPr/>
                  <p:nvPr/>
                </p:nvCxnSpPr>
                <p:spPr>
                  <a:xfrm>
                    <a:off x="8275077" y="2680603"/>
                    <a:ext cx="0" cy="1080000"/>
                  </a:xfrm>
                  <a:prstGeom prst="straightConnector1">
                    <a:avLst/>
                  </a:prstGeom>
                  <a:noFill/>
                  <a:ln cap="flat" cmpd="sng" w="25400">
                    <a:solidFill>
                      <a:srgbClr val="463335"/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</p:grpSp>
            <p:cxnSp>
              <p:nvCxnSpPr>
                <p:cNvPr id="222" name="Google Shape;222;p32"/>
                <p:cNvCxnSpPr/>
                <p:nvPr/>
              </p:nvCxnSpPr>
              <p:spPr>
                <a:xfrm>
                  <a:off x="7906139" y="2772000"/>
                  <a:ext cx="0" cy="45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23" name="Google Shape;223;p32"/>
                <p:cNvCxnSpPr/>
                <p:nvPr/>
              </p:nvCxnSpPr>
              <p:spPr>
                <a:xfrm>
                  <a:off x="8067870" y="3042000"/>
                  <a:ext cx="0" cy="18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24" name="Google Shape;224;p32"/>
                <p:cNvCxnSpPr/>
                <p:nvPr/>
              </p:nvCxnSpPr>
              <p:spPr>
                <a:xfrm>
                  <a:off x="8504180" y="2682000"/>
                  <a:ext cx="0" cy="54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25" name="Google Shape;225;p32"/>
                <p:cNvCxnSpPr/>
                <p:nvPr/>
              </p:nvCxnSpPr>
              <p:spPr>
                <a:xfrm>
                  <a:off x="8577943" y="2952000"/>
                  <a:ext cx="0" cy="27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26" name="Google Shape;226;p32"/>
              <p:cNvGrpSpPr/>
              <p:nvPr/>
            </p:nvGrpSpPr>
            <p:grpSpPr>
              <a:xfrm>
                <a:off x="5274265" y="3927495"/>
                <a:ext cx="800172" cy="518400"/>
                <a:chOff x="7735077" y="2509934"/>
                <a:chExt cx="1080000" cy="720000"/>
              </a:xfrm>
            </p:grpSpPr>
            <p:grpSp>
              <p:nvGrpSpPr>
                <p:cNvPr id="227" name="Google Shape;227;p32"/>
                <p:cNvGrpSpPr/>
                <p:nvPr/>
              </p:nvGrpSpPr>
              <p:grpSpPr>
                <a:xfrm>
                  <a:off x="7735077" y="2509934"/>
                  <a:ext cx="1080000" cy="720000"/>
                  <a:chOff x="7735077" y="2509934"/>
                  <a:chExt cx="1080000" cy="720000"/>
                </a:xfrm>
              </p:grpSpPr>
              <p:cxnSp>
                <p:nvCxnSpPr>
                  <p:cNvPr id="228" name="Google Shape;228;p32"/>
                  <p:cNvCxnSpPr/>
                  <p:nvPr/>
                </p:nvCxnSpPr>
                <p:spPr>
                  <a:xfrm>
                    <a:off x="7744408" y="2509934"/>
                    <a:ext cx="0" cy="720000"/>
                  </a:xfrm>
                  <a:prstGeom prst="straightConnector1">
                    <a:avLst/>
                  </a:prstGeom>
                  <a:noFill/>
                  <a:ln cap="flat" cmpd="sng" w="25400">
                    <a:solidFill>
                      <a:srgbClr val="463335"/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29" name="Google Shape;229;p32"/>
                  <p:cNvCxnSpPr/>
                  <p:nvPr/>
                </p:nvCxnSpPr>
                <p:spPr>
                  <a:xfrm>
                    <a:off x="8275077" y="2680603"/>
                    <a:ext cx="0" cy="1080000"/>
                  </a:xfrm>
                  <a:prstGeom prst="straightConnector1">
                    <a:avLst/>
                  </a:prstGeom>
                  <a:noFill/>
                  <a:ln cap="flat" cmpd="sng" w="25400">
                    <a:solidFill>
                      <a:srgbClr val="463335"/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</p:grpSp>
            <p:cxnSp>
              <p:nvCxnSpPr>
                <p:cNvPr id="230" name="Google Shape;230;p32"/>
                <p:cNvCxnSpPr/>
                <p:nvPr/>
              </p:nvCxnSpPr>
              <p:spPr>
                <a:xfrm>
                  <a:off x="7906139" y="2772000"/>
                  <a:ext cx="0" cy="45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31" name="Google Shape;231;p32"/>
                <p:cNvCxnSpPr/>
                <p:nvPr/>
              </p:nvCxnSpPr>
              <p:spPr>
                <a:xfrm>
                  <a:off x="8067870" y="3042000"/>
                  <a:ext cx="0" cy="18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32" name="Google Shape;232;p32"/>
                <p:cNvCxnSpPr/>
                <p:nvPr/>
              </p:nvCxnSpPr>
              <p:spPr>
                <a:xfrm>
                  <a:off x="8504180" y="2682000"/>
                  <a:ext cx="0" cy="54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33" name="Google Shape;233;p32"/>
                <p:cNvCxnSpPr/>
                <p:nvPr/>
              </p:nvCxnSpPr>
              <p:spPr>
                <a:xfrm>
                  <a:off x="8577943" y="2952000"/>
                  <a:ext cx="0" cy="27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34" name="Google Shape;234;p32"/>
              <p:cNvGrpSpPr/>
              <p:nvPr/>
            </p:nvGrpSpPr>
            <p:grpSpPr>
              <a:xfrm>
                <a:off x="7355065" y="3927495"/>
                <a:ext cx="800172" cy="518400"/>
                <a:chOff x="7735077" y="2509934"/>
                <a:chExt cx="1080000" cy="720000"/>
              </a:xfrm>
            </p:grpSpPr>
            <p:grpSp>
              <p:nvGrpSpPr>
                <p:cNvPr id="235" name="Google Shape;235;p32"/>
                <p:cNvGrpSpPr/>
                <p:nvPr/>
              </p:nvGrpSpPr>
              <p:grpSpPr>
                <a:xfrm>
                  <a:off x="7735077" y="2509934"/>
                  <a:ext cx="1080000" cy="720000"/>
                  <a:chOff x="7735077" y="2509934"/>
                  <a:chExt cx="1080000" cy="720000"/>
                </a:xfrm>
              </p:grpSpPr>
              <p:cxnSp>
                <p:nvCxnSpPr>
                  <p:cNvPr id="236" name="Google Shape;236;p32"/>
                  <p:cNvCxnSpPr/>
                  <p:nvPr/>
                </p:nvCxnSpPr>
                <p:spPr>
                  <a:xfrm>
                    <a:off x="7744408" y="2509934"/>
                    <a:ext cx="0" cy="720000"/>
                  </a:xfrm>
                  <a:prstGeom prst="straightConnector1">
                    <a:avLst/>
                  </a:prstGeom>
                  <a:noFill/>
                  <a:ln cap="flat" cmpd="sng" w="25400">
                    <a:solidFill>
                      <a:srgbClr val="463335"/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37" name="Google Shape;237;p32"/>
                  <p:cNvCxnSpPr/>
                  <p:nvPr/>
                </p:nvCxnSpPr>
                <p:spPr>
                  <a:xfrm>
                    <a:off x="8275077" y="2680603"/>
                    <a:ext cx="0" cy="1080000"/>
                  </a:xfrm>
                  <a:prstGeom prst="straightConnector1">
                    <a:avLst/>
                  </a:prstGeom>
                  <a:noFill/>
                  <a:ln cap="flat" cmpd="sng" w="25400">
                    <a:solidFill>
                      <a:srgbClr val="463335"/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</p:grpSp>
            <p:cxnSp>
              <p:nvCxnSpPr>
                <p:cNvPr id="238" name="Google Shape;238;p32"/>
                <p:cNvCxnSpPr/>
                <p:nvPr/>
              </p:nvCxnSpPr>
              <p:spPr>
                <a:xfrm>
                  <a:off x="7906139" y="2772000"/>
                  <a:ext cx="0" cy="45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39" name="Google Shape;239;p32"/>
                <p:cNvCxnSpPr/>
                <p:nvPr/>
              </p:nvCxnSpPr>
              <p:spPr>
                <a:xfrm>
                  <a:off x="8067870" y="3042000"/>
                  <a:ext cx="0" cy="18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40" name="Google Shape;240;p32"/>
                <p:cNvCxnSpPr/>
                <p:nvPr/>
              </p:nvCxnSpPr>
              <p:spPr>
                <a:xfrm>
                  <a:off x="8504180" y="2682000"/>
                  <a:ext cx="0" cy="54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41" name="Google Shape;241;p32"/>
                <p:cNvCxnSpPr/>
                <p:nvPr/>
              </p:nvCxnSpPr>
              <p:spPr>
                <a:xfrm>
                  <a:off x="8577943" y="2952000"/>
                  <a:ext cx="0" cy="27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42" name="Google Shape;242;p32"/>
              <p:cNvGrpSpPr/>
              <p:nvPr/>
            </p:nvGrpSpPr>
            <p:grpSpPr>
              <a:xfrm>
                <a:off x="6315548" y="3927495"/>
                <a:ext cx="800172" cy="518400"/>
                <a:chOff x="7735077" y="2509934"/>
                <a:chExt cx="1080000" cy="720000"/>
              </a:xfrm>
            </p:grpSpPr>
            <p:grpSp>
              <p:nvGrpSpPr>
                <p:cNvPr id="243" name="Google Shape;243;p32"/>
                <p:cNvGrpSpPr/>
                <p:nvPr/>
              </p:nvGrpSpPr>
              <p:grpSpPr>
                <a:xfrm>
                  <a:off x="7735077" y="2509934"/>
                  <a:ext cx="1080000" cy="720000"/>
                  <a:chOff x="7735077" y="2509934"/>
                  <a:chExt cx="1080000" cy="720000"/>
                </a:xfrm>
              </p:grpSpPr>
              <p:cxnSp>
                <p:nvCxnSpPr>
                  <p:cNvPr id="244" name="Google Shape;244;p32"/>
                  <p:cNvCxnSpPr/>
                  <p:nvPr/>
                </p:nvCxnSpPr>
                <p:spPr>
                  <a:xfrm>
                    <a:off x="7744408" y="2509934"/>
                    <a:ext cx="0" cy="720000"/>
                  </a:xfrm>
                  <a:prstGeom prst="straightConnector1">
                    <a:avLst/>
                  </a:prstGeom>
                  <a:noFill/>
                  <a:ln cap="flat" cmpd="sng" w="25400">
                    <a:solidFill>
                      <a:srgbClr val="463335"/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5" name="Google Shape;245;p32"/>
                  <p:cNvCxnSpPr/>
                  <p:nvPr/>
                </p:nvCxnSpPr>
                <p:spPr>
                  <a:xfrm>
                    <a:off x="8275077" y="2680603"/>
                    <a:ext cx="0" cy="1080000"/>
                  </a:xfrm>
                  <a:prstGeom prst="straightConnector1">
                    <a:avLst/>
                  </a:prstGeom>
                  <a:noFill/>
                  <a:ln cap="flat" cmpd="sng" w="25400">
                    <a:solidFill>
                      <a:srgbClr val="463335"/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</p:grpSp>
            <p:cxnSp>
              <p:nvCxnSpPr>
                <p:cNvPr id="246" name="Google Shape;246;p32"/>
                <p:cNvCxnSpPr/>
                <p:nvPr/>
              </p:nvCxnSpPr>
              <p:spPr>
                <a:xfrm>
                  <a:off x="7906139" y="2772000"/>
                  <a:ext cx="0" cy="45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47" name="Google Shape;247;p32"/>
                <p:cNvCxnSpPr/>
                <p:nvPr/>
              </p:nvCxnSpPr>
              <p:spPr>
                <a:xfrm>
                  <a:off x="8067870" y="3042000"/>
                  <a:ext cx="0" cy="18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48" name="Google Shape;248;p32"/>
                <p:cNvCxnSpPr/>
                <p:nvPr/>
              </p:nvCxnSpPr>
              <p:spPr>
                <a:xfrm>
                  <a:off x="8504180" y="2682000"/>
                  <a:ext cx="0" cy="54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49" name="Google Shape;249;p32"/>
                <p:cNvCxnSpPr/>
                <p:nvPr/>
              </p:nvCxnSpPr>
              <p:spPr>
                <a:xfrm>
                  <a:off x="8577943" y="2952000"/>
                  <a:ext cx="0" cy="27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50" name="Google Shape;250;p32"/>
              <p:cNvGrpSpPr/>
              <p:nvPr/>
            </p:nvGrpSpPr>
            <p:grpSpPr>
              <a:xfrm>
                <a:off x="5274265" y="4732792"/>
                <a:ext cx="800172" cy="518400"/>
                <a:chOff x="7735077" y="2509934"/>
                <a:chExt cx="1080000" cy="720000"/>
              </a:xfrm>
            </p:grpSpPr>
            <p:grpSp>
              <p:nvGrpSpPr>
                <p:cNvPr id="251" name="Google Shape;251;p32"/>
                <p:cNvGrpSpPr/>
                <p:nvPr/>
              </p:nvGrpSpPr>
              <p:grpSpPr>
                <a:xfrm>
                  <a:off x="7735077" y="2509934"/>
                  <a:ext cx="1080000" cy="720000"/>
                  <a:chOff x="7735077" y="2509934"/>
                  <a:chExt cx="1080000" cy="720000"/>
                </a:xfrm>
              </p:grpSpPr>
              <p:cxnSp>
                <p:nvCxnSpPr>
                  <p:cNvPr id="252" name="Google Shape;252;p32"/>
                  <p:cNvCxnSpPr/>
                  <p:nvPr/>
                </p:nvCxnSpPr>
                <p:spPr>
                  <a:xfrm>
                    <a:off x="7744408" y="2509934"/>
                    <a:ext cx="0" cy="720000"/>
                  </a:xfrm>
                  <a:prstGeom prst="straightConnector1">
                    <a:avLst/>
                  </a:prstGeom>
                  <a:noFill/>
                  <a:ln cap="flat" cmpd="sng" w="25400">
                    <a:solidFill>
                      <a:srgbClr val="463335"/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53" name="Google Shape;253;p32"/>
                  <p:cNvCxnSpPr/>
                  <p:nvPr/>
                </p:nvCxnSpPr>
                <p:spPr>
                  <a:xfrm>
                    <a:off x="8275077" y="2680603"/>
                    <a:ext cx="0" cy="1080000"/>
                  </a:xfrm>
                  <a:prstGeom prst="straightConnector1">
                    <a:avLst/>
                  </a:prstGeom>
                  <a:noFill/>
                  <a:ln cap="flat" cmpd="sng" w="25400">
                    <a:solidFill>
                      <a:srgbClr val="463335"/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</p:grpSp>
            <p:cxnSp>
              <p:nvCxnSpPr>
                <p:cNvPr id="254" name="Google Shape;254;p32"/>
                <p:cNvCxnSpPr/>
                <p:nvPr/>
              </p:nvCxnSpPr>
              <p:spPr>
                <a:xfrm>
                  <a:off x="7906139" y="2772000"/>
                  <a:ext cx="0" cy="45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55" name="Google Shape;255;p32"/>
                <p:cNvCxnSpPr/>
                <p:nvPr/>
              </p:nvCxnSpPr>
              <p:spPr>
                <a:xfrm>
                  <a:off x="8067870" y="3042000"/>
                  <a:ext cx="0" cy="18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56" name="Google Shape;256;p32"/>
                <p:cNvCxnSpPr/>
                <p:nvPr/>
              </p:nvCxnSpPr>
              <p:spPr>
                <a:xfrm>
                  <a:off x="8504180" y="2682000"/>
                  <a:ext cx="0" cy="54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57" name="Google Shape;257;p32"/>
                <p:cNvCxnSpPr/>
                <p:nvPr/>
              </p:nvCxnSpPr>
              <p:spPr>
                <a:xfrm>
                  <a:off x="8577943" y="2952000"/>
                  <a:ext cx="0" cy="27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58" name="Google Shape;258;p32"/>
              <p:cNvGrpSpPr/>
              <p:nvPr/>
            </p:nvGrpSpPr>
            <p:grpSpPr>
              <a:xfrm>
                <a:off x="7355065" y="4711035"/>
                <a:ext cx="800172" cy="518400"/>
                <a:chOff x="7735077" y="2509934"/>
                <a:chExt cx="1080000" cy="720000"/>
              </a:xfrm>
            </p:grpSpPr>
            <p:grpSp>
              <p:nvGrpSpPr>
                <p:cNvPr id="259" name="Google Shape;259;p32"/>
                <p:cNvGrpSpPr/>
                <p:nvPr/>
              </p:nvGrpSpPr>
              <p:grpSpPr>
                <a:xfrm>
                  <a:off x="7735077" y="2509934"/>
                  <a:ext cx="1080000" cy="720000"/>
                  <a:chOff x="7735077" y="2509934"/>
                  <a:chExt cx="1080000" cy="720000"/>
                </a:xfrm>
              </p:grpSpPr>
              <p:cxnSp>
                <p:nvCxnSpPr>
                  <p:cNvPr id="260" name="Google Shape;260;p32"/>
                  <p:cNvCxnSpPr/>
                  <p:nvPr/>
                </p:nvCxnSpPr>
                <p:spPr>
                  <a:xfrm>
                    <a:off x="7744408" y="2509934"/>
                    <a:ext cx="0" cy="720000"/>
                  </a:xfrm>
                  <a:prstGeom prst="straightConnector1">
                    <a:avLst/>
                  </a:prstGeom>
                  <a:noFill/>
                  <a:ln cap="flat" cmpd="sng" w="25400">
                    <a:solidFill>
                      <a:srgbClr val="463335"/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1" name="Google Shape;261;p32"/>
                  <p:cNvCxnSpPr/>
                  <p:nvPr/>
                </p:nvCxnSpPr>
                <p:spPr>
                  <a:xfrm>
                    <a:off x="8275077" y="2680603"/>
                    <a:ext cx="0" cy="1080000"/>
                  </a:xfrm>
                  <a:prstGeom prst="straightConnector1">
                    <a:avLst/>
                  </a:prstGeom>
                  <a:noFill/>
                  <a:ln cap="flat" cmpd="sng" w="25400">
                    <a:solidFill>
                      <a:srgbClr val="463335"/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</p:grpSp>
            <p:cxnSp>
              <p:nvCxnSpPr>
                <p:cNvPr id="262" name="Google Shape;262;p32"/>
                <p:cNvCxnSpPr/>
                <p:nvPr/>
              </p:nvCxnSpPr>
              <p:spPr>
                <a:xfrm>
                  <a:off x="7906139" y="2772000"/>
                  <a:ext cx="0" cy="45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63" name="Google Shape;263;p32"/>
                <p:cNvCxnSpPr/>
                <p:nvPr/>
              </p:nvCxnSpPr>
              <p:spPr>
                <a:xfrm>
                  <a:off x="8067870" y="3042000"/>
                  <a:ext cx="0" cy="18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64" name="Google Shape;264;p32"/>
                <p:cNvCxnSpPr/>
                <p:nvPr/>
              </p:nvCxnSpPr>
              <p:spPr>
                <a:xfrm>
                  <a:off x="8504180" y="2682000"/>
                  <a:ext cx="0" cy="54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65" name="Google Shape;265;p32"/>
                <p:cNvCxnSpPr/>
                <p:nvPr/>
              </p:nvCxnSpPr>
              <p:spPr>
                <a:xfrm>
                  <a:off x="8577943" y="2952000"/>
                  <a:ext cx="0" cy="27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66" name="Google Shape;266;p32"/>
              <p:cNvGrpSpPr/>
              <p:nvPr/>
            </p:nvGrpSpPr>
            <p:grpSpPr>
              <a:xfrm>
                <a:off x="6315548" y="4727075"/>
                <a:ext cx="800172" cy="518400"/>
                <a:chOff x="7735077" y="2509934"/>
                <a:chExt cx="1080000" cy="720000"/>
              </a:xfrm>
            </p:grpSpPr>
            <p:grpSp>
              <p:nvGrpSpPr>
                <p:cNvPr id="267" name="Google Shape;267;p32"/>
                <p:cNvGrpSpPr/>
                <p:nvPr/>
              </p:nvGrpSpPr>
              <p:grpSpPr>
                <a:xfrm>
                  <a:off x="7735077" y="2509934"/>
                  <a:ext cx="1080000" cy="720000"/>
                  <a:chOff x="7735077" y="2509934"/>
                  <a:chExt cx="1080000" cy="720000"/>
                </a:xfrm>
              </p:grpSpPr>
              <p:cxnSp>
                <p:nvCxnSpPr>
                  <p:cNvPr id="268" name="Google Shape;268;p32"/>
                  <p:cNvCxnSpPr/>
                  <p:nvPr/>
                </p:nvCxnSpPr>
                <p:spPr>
                  <a:xfrm>
                    <a:off x="7744408" y="2509934"/>
                    <a:ext cx="0" cy="720000"/>
                  </a:xfrm>
                  <a:prstGeom prst="straightConnector1">
                    <a:avLst/>
                  </a:prstGeom>
                  <a:noFill/>
                  <a:ln cap="flat" cmpd="sng" w="25400">
                    <a:solidFill>
                      <a:srgbClr val="463335"/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9" name="Google Shape;269;p32"/>
                  <p:cNvCxnSpPr/>
                  <p:nvPr/>
                </p:nvCxnSpPr>
                <p:spPr>
                  <a:xfrm>
                    <a:off x="8275077" y="2680603"/>
                    <a:ext cx="0" cy="1080000"/>
                  </a:xfrm>
                  <a:prstGeom prst="straightConnector1">
                    <a:avLst/>
                  </a:prstGeom>
                  <a:noFill/>
                  <a:ln cap="flat" cmpd="sng" w="25400">
                    <a:solidFill>
                      <a:srgbClr val="463335"/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</p:grpSp>
            <p:cxnSp>
              <p:nvCxnSpPr>
                <p:cNvPr id="270" name="Google Shape;270;p32"/>
                <p:cNvCxnSpPr/>
                <p:nvPr/>
              </p:nvCxnSpPr>
              <p:spPr>
                <a:xfrm>
                  <a:off x="7906139" y="2772000"/>
                  <a:ext cx="0" cy="45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71" name="Google Shape;271;p32"/>
                <p:cNvCxnSpPr/>
                <p:nvPr/>
              </p:nvCxnSpPr>
              <p:spPr>
                <a:xfrm>
                  <a:off x="8067870" y="3042000"/>
                  <a:ext cx="0" cy="18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72" name="Google Shape;272;p32"/>
                <p:cNvCxnSpPr/>
                <p:nvPr/>
              </p:nvCxnSpPr>
              <p:spPr>
                <a:xfrm>
                  <a:off x="8504180" y="2682000"/>
                  <a:ext cx="0" cy="54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73" name="Google Shape;273;p32"/>
                <p:cNvCxnSpPr/>
                <p:nvPr/>
              </p:nvCxnSpPr>
              <p:spPr>
                <a:xfrm>
                  <a:off x="8577943" y="2952000"/>
                  <a:ext cx="0" cy="27000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463335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grpSp>
          <p:nvGrpSpPr>
            <p:cNvPr id="274" name="Google Shape;274;p32"/>
            <p:cNvGrpSpPr/>
            <p:nvPr/>
          </p:nvGrpSpPr>
          <p:grpSpPr>
            <a:xfrm>
              <a:off x="2742537" y="3148320"/>
              <a:ext cx="1800000" cy="658553"/>
              <a:chOff x="2742537" y="3148320"/>
              <a:chExt cx="1800000" cy="658553"/>
            </a:xfrm>
          </p:grpSpPr>
          <p:cxnSp>
            <p:nvCxnSpPr>
              <p:cNvPr id="275" name="Google Shape;275;p32"/>
              <p:cNvCxnSpPr/>
              <p:nvPr/>
            </p:nvCxnSpPr>
            <p:spPr>
              <a:xfrm flipH="1" rot="10800000">
                <a:off x="2742537" y="3774473"/>
                <a:ext cx="1800000" cy="32400"/>
              </a:xfrm>
              <a:prstGeom prst="straightConnector1">
                <a:avLst/>
              </a:prstGeom>
              <a:noFill/>
              <a:ln cap="flat" cmpd="sng" w="76200">
                <a:solidFill>
                  <a:srgbClr val="463335"/>
                </a:solidFill>
                <a:prstDash val="solid"/>
                <a:miter lim="800000"/>
                <a:headEnd len="med" w="med" type="triangle"/>
                <a:tailEnd len="med" w="med" type="triangle"/>
              </a:ln>
            </p:spPr>
          </p:cxnSp>
          <p:sp>
            <p:nvSpPr>
              <p:cNvPr id="276" name="Google Shape;276;p32"/>
              <p:cNvSpPr txBox="1"/>
              <p:nvPr/>
            </p:nvSpPr>
            <p:spPr>
              <a:xfrm>
                <a:off x="3229918" y="3148320"/>
                <a:ext cx="800100" cy="584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3200">
                    <a:solidFill>
                      <a:srgbClr val="463335"/>
                    </a:solidFill>
                    <a:latin typeface="Fira Sans Medium"/>
                    <a:ea typeface="Fira Sans Medium"/>
                    <a:cs typeface="Fira Sans Medium"/>
                    <a:sym typeface="Fira Sans Medium"/>
                  </a:rPr>
                  <a:t>???</a:t>
                </a:r>
                <a:endParaRPr sz="3200">
                  <a:solidFill>
                    <a:srgbClr val="463335"/>
                  </a:solidFill>
                  <a:latin typeface="Fira Sans Medium"/>
                  <a:ea typeface="Fira Sans Medium"/>
                  <a:cs typeface="Fira Sans Medium"/>
                  <a:sym typeface="Fira Sans Medium"/>
                </a:endParaRPr>
              </a:p>
            </p:txBody>
          </p:sp>
        </p:grpSp>
        <p:sp>
          <p:nvSpPr>
            <p:cNvPr id="277" name="Google Shape;277;p32"/>
            <p:cNvSpPr txBox="1"/>
            <p:nvPr/>
          </p:nvSpPr>
          <p:spPr>
            <a:xfrm>
              <a:off x="5287578" y="3758438"/>
              <a:ext cx="7869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rgbClr val="463335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TKDAEVN</a:t>
              </a:r>
              <a:endParaRPr sz="10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endParaRPr>
            </a:p>
          </p:txBody>
        </p:sp>
        <p:sp>
          <p:nvSpPr>
            <p:cNvPr id="278" name="Google Shape;278;p32"/>
            <p:cNvSpPr txBox="1"/>
            <p:nvPr/>
          </p:nvSpPr>
          <p:spPr>
            <a:xfrm>
              <a:off x="6332619" y="3773177"/>
              <a:ext cx="7869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rgbClr val="463335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YGSTNTRG</a:t>
              </a:r>
              <a:endParaRPr sz="10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endParaRPr>
            </a:p>
          </p:txBody>
        </p:sp>
        <p:sp>
          <p:nvSpPr>
            <p:cNvPr id="279" name="Google Shape;279;p32"/>
            <p:cNvSpPr txBox="1"/>
            <p:nvPr/>
          </p:nvSpPr>
          <p:spPr>
            <a:xfrm>
              <a:off x="7396355" y="3767036"/>
              <a:ext cx="7533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rgbClr val="463335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LQEEERE</a:t>
              </a:r>
              <a:endParaRPr sz="10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endParaRPr>
            </a:p>
          </p:txBody>
        </p:sp>
        <p:sp>
          <p:nvSpPr>
            <p:cNvPr id="280" name="Google Shape;280;p32"/>
            <p:cNvSpPr txBox="1"/>
            <p:nvPr/>
          </p:nvSpPr>
          <p:spPr>
            <a:xfrm>
              <a:off x="5304019" y="4572382"/>
              <a:ext cx="7704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rgbClr val="463335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FTDTRKDE</a:t>
              </a:r>
              <a:endParaRPr sz="10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endParaRPr>
            </a:p>
          </p:txBody>
        </p:sp>
        <p:sp>
          <p:nvSpPr>
            <p:cNvPr id="281" name="Google Shape;281;p32"/>
            <p:cNvSpPr txBox="1"/>
            <p:nvPr/>
          </p:nvSpPr>
          <p:spPr>
            <a:xfrm>
              <a:off x="5287578" y="5386822"/>
              <a:ext cx="7869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rgbClr val="463335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LSAFRPAP</a:t>
              </a:r>
              <a:endParaRPr sz="10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endParaRPr>
            </a:p>
          </p:txBody>
        </p:sp>
        <p:sp>
          <p:nvSpPr>
            <p:cNvPr id="282" name="Google Shape;282;p32"/>
            <p:cNvSpPr txBox="1"/>
            <p:nvPr/>
          </p:nvSpPr>
          <p:spPr>
            <a:xfrm>
              <a:off x="6315273" y="4588009"/>
              <a:ext cx="8001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rgbClr val="463335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TELATQEK</a:t>
              </a:r>
              <a:endParaRPr sz="10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endParaRPr>
            </a:p>
          </p:txBody>
        </p:sp>
        <p:sp>
          <p:nvSpPr>
            <p:cNvPr id="283" name="Google Shape;283;p32"/>
            <p:cNvSpPr txBox="1"/>
            <p:nvPr/>
          </p:nvSpPr>
          <p:spPr>
            <a:xfrm>
              <a:off x="6310783" y="5365081"/>
              <a:ext cx="8001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rgbClr val="463335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VDAEGKVT</a:t>
              </a:r>
              <a:endParaRPr sz="10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endParaRPr>
            </a:p>
          </p:txBody>
        </p:sp>
        <p:sp>
          <p:nvSpPr>
            <p:cNvPr id="284" name="Google Shape;284;p32"/>
            <p:cNvSpPr txBox="1"/>
            <p:nvPr/>
          </p:nvSpPr>
          <p:spPr>
            <a:xfrm>
              <a:off x="7349658" y="4592493"/>
              <a:ext cx="8001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rgbClr val="463335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KGNNTAN</a:t>
              </a:r>
              <a:endParaRPr sz="10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endParaRPr>
            </a:p>
          </p:txBody>
        </p:sp>
        <p:sp>
          <p:nvSpPr>
            <p:cNvPr id="285" name="Google Shape;285;p32"/>
            <p:cNvSpPr txBox="1"/>
            <p:nvPr/>
          </p:nvSpPr>
          <p:spPr>
            <a:xfrm>
              <a:off x="7331537" y="5365081"/>
              <a:ext cx="8238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rgbClr val="463335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SRGESDDS</a:t>
              </a:r>
              <a:endParaRPr sz="1000">
                <a:solidFill>
                  <a:srgbClr val="463335"/>
                </a:solidFill>
                <a:latin typeface="Fira Sans Light"/>
                <a:ea typeface="Fira Sans Light"/>
                <a:cs typeface="Fira Sans Light"/>
                <a:sym typeface="Fira Sans Light"/>
              </a:endParaRPr>
            </a:p>
          </p:txBody>
        </p:sp>
      </p:grpSp>
      <p:sp>
        <p:nvSpPr>
          <p:cNvPr id="286" name="Google Shape;286;p32"/>
          <p:cNvSpPr/>
          <p:nvPr/>
        </p:nvSpPr>
        <p:spPr>
          <a:xfrm>
            <a:off x="628560" y="135000"/>
            <a:ext cx="7884600" cy="53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cap="small">
                <a:solidFill>
                  <a:srgbClr val="FEFDC4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SPECTRAL LIBRARY SEARCHING</a:t>
            </a:r>
            <a:endParaRPr i="0" sz="2700" u="none" cap="none" strike="noStrike">
              <a:solidFill>
                <a:srgbClr val="FEFDC4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Google Shape;291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54000"/>
            <a:ext cx="9141929" cy="52496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54000"/>
            <a:ext cx="9141929" cy="52496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95090" y="2219400"/>
            <a:ext cx="1212300" cy="26981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4" name="Google Shape;294;p33"/>
          <p:cNvGrpSpPr/>
          <p:nvPr/>
        </p:nvGrpSpPr>
        <p:grpSpPr>
          <a:xfrm>
            <a:off x="6658740" y="2151900"/>
            <a:ext cx="1314360" cy="2962980"/>
            <a:chOff x="8878320" y="2869200"/>
            <a:chExt cx="1752480" cy="3950640"/>
          </a:xfrm>
        </p:grpSpPr>
        <p:pic>
          <p:nvPicPr>
            <p:cNvPr id="295" name="Google Shape;295;p3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 rot="10800000">
              <a:off x="9014400" y="5742720"/>
              <a:ext cx="1616400" cy="1077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6" name="Google Shape;296;p33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8878320" y="2869200"/>
              <a:ext cx="1749600" cy="359136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Google Shape;301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54000"/>
            <a:ext cx="9141929" cy="5249609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34"/>
          <p:cNvSpPr/>
          <p:nvPr/>
        </p:nvSpPr>
        <p:spPr>
          <a:xfrm>
            <a:off x="0" y="-54000"/>
            <a:ext cx="9142227" cy="5249874"/>
          </a:xfrm>
          <a:custGeom>
            <a:rect b="b" l="l" r="r" t="t"/>
            <a:pathLst>
              <a:path extrusionOk="0" h="19451" w="33867">
                <a:moveTo>
                  <a:pt x="4584" y="17144"/>
                </a:moveTo>
                <a:lnTo>
                  <a:pt x="4585" y="17198"/>
                </a:lnTo>
                <a:lnTo>
                  <a:pt x="4586" y="17249"/>
                </a:lnTo>
                <a:lnTo>
                  <a:pt x="4586" y="17251"/>
                </a:lnTo>
                <a:lnTo>
                  <a:pt x="4586" y="17252"/>
                </a:lnTo>
                <a:lnTo>
                  <a:pt x="4590" y="17302"/>
                </a:lnTo>
                <a:lnTo>
                  <a:pt x="4590" y="17304"/>
                </a:lnTo>
                <a:lnTo>
                  <a:pt x="4591" y="17305"/>
                </a:lnTo>
                <a:lnTo>
                  <a:pt x="4598" y="17355"/>
                </a:lnTo>
                <a:lnTo>
                  <a:pt x="4598" y="17356"/>
                </a:lnTo>
                <a:lnTo>
                  <a:pt x="4598" y="17357"/>
                </a:lnTo>
                <a:lnTo>
                  <a:pt x="4607" y="17407"/>
                </a:lnTo>
                <a:lnTo>
                  <a:pt x="4607" y="17408"/>
                </a:lnTo>
                <a:lnTo>
                  <a:pt x="4607" y="17409"/>
                </a:lnTo>
                <a:lnTo>
                  <a:pt x="4618" y="17459"/>
                </a:lnTo>
                <a:lnTo>
                  <a:pt x="4619" y="17461"/>
                </a:lnTo>
                <a:lnTo>
                  <a:pt x="4619" y="17463"/>
                </a:lnTo>
                <a:lnTo>
                  <a:pt x="4633" y="17511"/>
                </a:lnTo>
                <a:lnTo>
                  <a:pt x="4634" y="17512"/>
                </a:lnTo>
                <a:lnTo>
                  <a:pt x="4634" y="17514"/>
                </a:lnTo>
                <a:lnTo>
                  <a:pt x="4651" y="17562"/>
                </a:lnTo>
                <a:lnTo>
                  <a:pt x="4651" y="17562"/>
                </a:lnTo>
                <a:lnTo>
                  <a:pt x="4652" y="17563"/>
                </a:lnTo>
                <a:lnTo>
                  <a:pt x="4670" y="17610"/>
                </a:lnTo>
                <a:lnTo>
                  <a:pt x="4670" y="17612"/>
                </a:lnTo>
                <a:lnTo>
                  <a:pt x="4671" y="17614"/>
                </a:lnTo>
                <a:lnTo>
                  <a:pt x="4693" y="17660"/>
                </a:lnTo>
                <a:lnTo>
                  <a:pt x="4693" y="17660"/>
                </a:lnTo>
                <a:lnTo>
                  <a:pt x="4694" y="17661"/>
                </a:lnTo>
                <a:lnTo>
                  <a:pt x="4717" y="17706"/>
                </a:lnTo>
                <a:lnTo>
                  <a:pt x="4718" y="17708"/>
                </a:lnTo>
                <a:lnTo>
                  <a:pt x="4718" y="17709"/>
                </a:lnTo>
                <a:lnTo>
                  <a:pt x="4744" y="17753"/>
                </a:lnTo>
                <a:lnTo>
                  <a:pt x="4745" y="17754"/>
                </a:lnTo>
                <a:lnTo>
                  <a:pt x="4746" y="17755"/>
                </a:lnTo>
                <a:lnTo>
                  <a:pt x="4774" y="17797"/>
                </a:lnTo>
                <a:lnTo>
                  <a:pt x="4775" y="17798"/>
                </a:lnTo>
                <a:lnTo>
                  <a:pt x="4775" y="17799"/>
                </a:lnTo>
                <a:lnTo>
                  <a:pt x="4805" y="17840"/>
                </a:lnTo>
                <a:lnTo>
                  <a:pt x="4806" y="17841"/>
                </a:lnTo>
                <a:lnTo>
                  <a:pt x="4807" y="17843"/>
                </a:lnTo>
                <a:lnTo>
                  <a:pt x="4839" y="17882"/>
                </a:lnTo>
                <a:lnTo>
                  <a:pt x="4840" y="17882"/>
                </a:lnTo>
                <a:lnTo>
                  <a:pt x="4841" y="17883"/>
                </a:lnTo>
                <a:lnTo>
                  <a:pt x="4875" y="17921"/>
                </a:lnTo>
                <a:lnTo>
                  <a:pt x="4875" y="17922"/>
                </a:lnTo>
                <a:lnTo>
                  <a:pt x="4877" y="17923"/>
                </a:lnTo>
                <a:lnTo>
                  <a:pt x="4912" y="17958"/>
                </a:lnTo>
                <a:lnTo>
                  <a:pt x="4913" y="17960"/>
                </a:lnTo>
                <a:lnTo>
                  <a:pt x="4914" y="17960"/>
                </a:lnTo>
                <a:lnTo>
                  <a:pt x="4952" y="17994"/>
                </a:lnTo>
                <a:lnTo>
                  <a:pt x="4953" y="17995"/>
                </a:lnTo>
                <a:lnTo>
                  <a:pt x="4953" y="17996"/>
                </a:lnTo>
                <a:lnTo>
                  <a:pt x="4992" y="18028"/>
                </a:lnTo>
                <a:lnTo>
                  <a:pt x="4994" y="18029"/>
                </a:lnTo>
                <a:lnTo>
                  <a:pt x="4995" y="18030"/>
                </a:lnTo>
                <a:lnTo>
                  <a:pt x="5036" y="18060"/>
                </a:lnTo>
                <a:lnTo>
                  <a:pt x="5037" y="18060"/>
                </a:lnTo>
                <a:lnTo>
                  <a:pt x="5038" y="18061"/>
                </a:lnTo>
                <a:lnTo>
                  <a:pt x="5080" y="18089"/>
                </a:lnTo>
                <a:lnTo>
                  <a:pt x="5081" y="18090"/>
                </a:lnTo>
                <a:lnTo>
                  <a:pt x="5082" y="18091"/>
                </a:lnTo>
                <a:lnTo>
                  <a:pt x="5126" y="18117"/>
                </a:lnTo>
                <a:lnTo>
                  <a:pt x="5127" y="18117"/>
                </a:lnTo>
                <a:lnTo>
                  <a:pt x="5129" y="18118"/>
                </a:lnTo>
                <a:lnTo>
                  <a:pt x="5174" y="18141"/>
                </a:lnTo>
                <a:lnTo>
                  <a:pt x="5175" y="18142"/>
                </a:lnTo>
                <a:lnTo>
                  <a:pt x="5176" y="18142"/>
                </a:lnTo>
                <a:lnTo>
                  <a:pt x="5222" y="18163"/>
                </a:lnTo>
                <a:lnTo>
                  <a:pt x="5223" y="18164"/>
                </a:lnTo>
                <a:lnTo>
                  <a:pt x="5224" y="18164"/>
                </a:lnTo>
                <a:lnTo>
                  <a:pt x="5271" y="18183"/>
                </a:lnTo>
                <a:lnTo>
                  <a:pt x="5273" y="18184"/>
                </a:lnTo>
                <a:lnTo>
                  <a:pt x="5274" y="18184"/>
                </a:lnTo>
                <a:lnTo>
                  <a:pt x="5322" y="18200"/>
                </a:lnTo>
                <a:lnTo>
                  <a:pt x="5323" y="18201"/>
                </a:lnTo>
                <a:lnTo>
                  <a:pt x="5324" y="18201"/>
                </a:lnTo>
                <a:lnTo>
                  <a:pt x="5373" y="18215"/>
                </a:lnTo>
                <a:lnTo>
                  <a:pt x="5374" y="18215"/>
                </a:lnTo>
                <a:lnTo>
                  <a:pt x="5375" y="18215"/>
                </a:lnTo>
                <a:lnTo>
                  <a:pt x="5424" y="18227"/>
                </a:lnTo>
                <a:lnTo>
                  <a:pt x="5426" y="18228"/>
                </a:lnTo>
                <a:lnTo>
                  <a:pt x="5428" y="18228"/>
                </a:lnTo>
                <a:lnTo>
                  <a:pt x="5478" y="18237"/>
                </a:lnTo>
                <a:lnTo>
                  <a:pt x="5479" y="18237"/>
                </a:lnTo>
                <a:lnTo>
                  <a:pt x="5481" y="18238"/>
                </a:lnTo>
                <a:lnTo>
                  <a:pt x="5531" y="18244"/>
                </a:lnTo>
                <a:lnTo>
                  <a:pt x="5532" y="18244"/>
                </a:lnTo>
                <a:lnTo>
                  <a:pt x="5533" y="18244"/>
                </a:lnTo>
                <a:lnTo>
                  <a:pt x="5583" y="18248"/>
                </a:lnTo>
                <a:lnTo>
                  <a:pt x="5584" y="18248"/>
                </a:lnTo>
                <a:lnTo>
                  <a:pt x="5586" y="18248"/>
                </a:lnTo>
                <a:lnTo>
                  <a:pt x="5637" y="18249"/>
                </a:lnTo>
                <a:lnTo>
                  <a:pt x="5638" y="18249"/>
                </a:lnTo>
                <a:lnTo>
                  <a:pt x="5639" y="18249"/>
                </a:lnTo>
                <a:lnTo>
                  <a:pt x="5691" y="18248"/>
                </a:lnTo>
                <a:lnTo>
                  <a:pt x="5693" y="18248"/>
                </a:lnTo>
                <a:lnTo>
                  <a:pt x="5695" y="18248"/>
                </a:lnTo>
                <a:lnTo>
                  <a:pt x="5747" y="18243"/>
                </a:lnTo>
                <a:lnTo>
                  <a:pt x="5748" y="18243"/>
                </a:lnTo>
                <a:lnTo>
                  <a:pt x="5748" y="18243"/>
                </a:lnTo>
                <a:lnTo>
                  <a:pt x="5800" y="18237"/>
                </a:lnTo>
                <a:lnTo>
                  <a:pt x="5802" y="18236"/>
                </a:lnTo>
                <a:lnTo>
                  <a:pt x="5804" y="18236"/>
                </a:lnTo>
                <a:lnTo>
                  <a:pt x="5856" y="18226"/>
                </a:lnTo>
                <a:lnTo>
                  <a:pt x="5857" y="18226"/>
                </a:lnTo>
                <a:lnTo>
                  <a:pt x="5858" y="18226"/>
                </a:lnTo>
                <a:lnTo>
                  <a:pt x="5909" y="18214"/>
                </a:lnTo>
                <a:lnTo>
                  <a:pt x="5911" y="18213"/>
                </a:lnTo>
                <a:lnTo>
                  <a:pt x="5912" y="18213"/>
                </a:lnTo>
                <a:lnTo>
                  <a:pt x="5962" y="18198"/>
                </a:lnTo>
                <a:lnTo>
                  <a:pt x="5964" y="18197"/>
                </a:lnTo>
                <a:lnTo>
                  <a:pt x="5965" y="18197"/>
                </a:lnTo>
                <a:lnTo>
                  <a:pt x="6014" y="18179"/>
                </a:lnTo>
                <a:lnTo>
                  <a:pt x="6015" y="18178"/>
                </a:lnTo>
                <a:lnTo>
                  <a:pt x="6016" y="18178"/>
                </a:lnTo>
                <a:lnTo>
                  <a:pt x="6064" y="18158"/>
                </a:lnTo>
                <a:lnTo>
                  <a:pt x="6065" y="18158"/>
                </a:lnTo>
                <a:lnTo>
                  <a:pt x="6066" y="18157"/>
                </a:lnTo>
                <a:lnTo>
                  <a:pt x="6114" y="18135"/>
                </a:lnTo>
                <a:lnTo>
                  <a:pt x="6116" y="18134"/>
                </a:lnTo>
                <a:lnTo>
                  <a:pt x="6117" y="18134"/>
                </a:lnTo>
                <a:lnTo>
                  <a:pt x="6163" y="18109"/>
                </a:lnTo>
                <a:lnTo>
                  <a:pt x="6165" y="18108"/>
                </a:lnTo>
                <a:lnTo>
                  <a:pt x="6166" y="18107"/>
                </a:lnTo>
                <a:lnTo>
                  <a:pt x="6210" y="18079"/>
                </a:lnTo>
                <a:lnTo>
                  <a:pt x="6211" y="18078"/>
                </a:lnTo>
                <a:lnTo>
                  <a:pt x="6212" y="18078"/>
                </a:lnTo>
                <a:lnTo>
                  <a:pt x="6255" y="18049"/>
                </a:lnTo>
                <a:lnTo>
                  <a:pt x="6256" y="18048"/>
                </a:lnTo>
                <a:lnTo>
                  <a:pt x="6257" y="18047"/>
                </a:lnTo>
                <a:lnTo>
                  <a:pt x="6299" y="18015"/>
                </a:lnTo>
                <a:lnTo>
                  <a:pt x="6300" y="18014"/>
                </a:lnTo>
                <a:lnTo>
                  <a:pt x="6301" y="18013"/>
                </a:lnTo>
                <a:lnTo>
                  <a:pt x="6341" y="17979"/>
                </a:lnTo>
                <a:lnTo>
                  <a:pt x="6343" y="17978"/>
                </a:lnTo>
                <a:lnTo>
                  <a:pt x="6344" y="17977"/>
                </a:lnTo>
                <a:lnTo>
                  <a:pt x="6381" y="17941"/>
                </a:lnTo>
                <a:lnTo>
                  <a:pt x="6382" y="17940"/>
                </a:lnTo>
                <a:lnTo>
                  <a:pt x="6382" y="17939"/>
                </a:lnTo>
                <a:lnTo>
                  <a:pt x="6418" y="17901"/>
                </a:lnTo>
                <a:lnTo>
                  <a:pt x="6419" y="17900"/>
                </a:lnTo>
                <a:lnTo>
                  <a:pt x="6420" y="17899"/>
                </a:lnTo>
                <a:lnTo>
                  <a:pt x="6454" y="17859"/>
                </a:lnTo>
                <a:lnTo>
                  <a:pt x="6455" y="17858"/>
                </a:lnTo>
                <a:lnTo>
                  <a:pt x="6456" y="17857"/>
                </a:lnTo>
                <a:lnTo>
                  <a:pt x="6488" y="17815"/>
                </a:lnTo>
                <a:lnTo>
                  <a:pt x="6489" y="17814"/>
                </a:lnTo>
                <a:lnTo>
                  <a:pt x="6489" y="17813"/>
                </a:lnTo>
                <a:lnTo>
                  <a:pt x="6519" y="17770"/>
                </a:lnTo>
                <a:lnTo>
                  <a:pt x="6520" y="17769"/>
                </a:lnTo>
                <a:lnTo>
                  <a:pt x="6521" y="17768"/>
                </a:lnTo>
                <a:lnTo>
                  <a:pt x="6548" y="17724"/>
                </a:lnTo>
                <a:lnTo>
                  <a:pt x="6549" y="17723"/>
                </a:lnTo>
                <a:lnTo>
                  <a:pt x="6550" y="17721"/>
                </a:lnTo>
                <a:lnTo>
                  <a:pt x="6575" y="17675"/>
                </a:lnTo>
                <a:lnTo>
                  <a:pt x="6575" y="17674"/>
                </a:lnTo>
                <a:lnTo>
                  <a:pt x="6576" y="17673"/>
                </a:lnTo>
                <a:lnTo>
                  <a:pt x="6599" y="17625"/>
                </a:lnTo>
                <a:lnTo>
                  <a:pt x="6599" y="17624"/>
                </a:lnTo>
                <a:lnTo>
                  <a:pt x="6600" y="17622"/>
                </a:lnTo>
                <a:lnTo>
                  <a:pt x="6620" y="17574"/>
                </a:lnTo>
                <a:lnTo>
                  <a:pt x="6621" y="17573"/>
                </a:lnTo>
                <a:lnTo>
                  <a:pt x="6621" y="17571"/>
                </a:lnTo>
                <a:lnTo>
                  <a:pt x="6638" y="17522"/>
                </a:lnTo>
                <a:lnTo>
                  <a:pt x="6638" y="17521"/>
                </a:lnTo>
                <a:lnTo>
                  <a:pt x="6639" y="17520"/>
                </a:lnTo>
                <a:lnTo>
                  <a:pt x="6654" y="17470"/>
                </a:lnTo>
                <a:lnTo>
                  <a:pt x="6654" y="17469"/>
                </a:lnTo>
                <a:lnTo>
                  <a:pt x="6655" y="17467"/>
                </a:lnTo>
                <a:lnTo>
                  <a:pt x="6667" y="17416"/>
                </a:lnTo>
                <a:lnTo>
                  <a:pt x="6667" y="17415"/>
                </a:lnTo>
                <a:lnTo>
                  <a:pt x="6667" y="17414"/>
                </a:lnTo>
                <a:lnTo>
                  <a:pt x="6677" y="17362"/>
                </a:lnTo>
                <a:lnTo>
                  <a:pt x="6677" y="17361"/>
                </a:lnTo>
                <a:lnTo>
                  <a:pt x="6678" y="17359"/>
                </a:lnTo>
                <a:lnTo>
                  <a:pt x="6685" y="17307"/>
                </a:lnTo>
                <a:lnTo>
                  <a:pt x="6685" y="17306"/>
                </a:lnTo>
                <a:lnTo>
                  <a:pt x="6685" y="17304"/>
                </a:lnTo>
                <a:lnTo>
                  <a:pt x="6689" y="17252"/>
                </a:lnTo>
                <a:lnTo>
                  <a:pt x="6689" y="17251"/>
                </a:lnTo>
                <a:lnTo>
                  <a:pt x="6689" y="17249"/>
                </a:lnTo>
                <a:lnTo>
                  <a:pt x="6690" y="17197"/>
                </a:lnTo>
                <a:lnTo>
                  <a:pt x="6690" y="17196"/>
                </a:lnTo>
                <a:lnTo>
                  <a:pt x="6690" y="17195"/>
                </a:lnTo>
                <a:lnTo>
                  <a:pt x="6689" y="17143"/>
                </a:lnTo>
                <a:lnTo>
                  <a:pt x="6689" y="17141"/>
                </a:lnTo>
                <a:lnTo>
                  <a:pt x="6689" y="17139"/>
                </a:lnTo>
                <a:lnTo>
                  <a:pt x="6684" y="17087"/>
                </a:lnTo>
                <a:lnTo>
                  <a:pt x="6684" y="17086"/>
                </a:lnTo>
                <a:lnTo>
                  <a:pt x="6684" y="17086"/>
                </a:lnTo>
                <a:lnTo>
                  <a:pt x="6678" y="17034"/>
                </a:lnTo>
                <a:lnTo>
                  <a:pt x="6677" y="17032"/>
                </a:lnTo>
                <a:lnTo>
                  <a:pt x="6677" y="17030"/>
                </a:lnTo>
                <a:lnTo>
                  <a:pt x="6667" y="16978"/>
                </a:lnTo>
                <a:lnTo>
                  <a:pt x="6667" y="16977"/>
                </a:lnTo>
                <a:lnTo>
                  <a:pt x="6667" y="16976"/>
                </a:lnTo>
                <a:lnTo>
                  <a:pt x="6655" y="16925"/>
                </a:lnTo>
                <a:lnTo>
                  <a:pt x="6654" y="16923"/>
                </a:lnTo>
                <a:lnTo>
                  <a:pt x="6654" y="16922"/>
                </a:lnTo>
                <a:lnTo>
                  <a:pt x="6639" y="16872"/>
                </a:lnTo>
                <a:lnTo>
                  <a:pt x="6638" y="16870"/>
                </a:lnTo>
                <a:lnTo>
                  <a:pt x="6638" y="16869"/>
                </a:lnTo>
                <a:lnTo>
                  <a:pt x="6620" y="16820"/>
                </a:lnTo>
                <a:lnTo>
                  <a:pt x="6619" y="16819"/>
                </a:lnTo>
                <a:lnTo>
                  <a:pt x="6619" y="16818"/>
                </a:lnTo>
                <a:lnTo>
                  <a:pt x="6599" y="16770"/>
                </a:lnTo>
                <a:lnTo>
                  <a:pt x="6599" y="16769"/>
                </a:lnTo>
                <a:lnTo>
                  <a:pt x="6598" y="16768"/>
                </a:lnTo>
                <a:lnTo>
                  <a:pt x="6576" y="16720"/>
                </a:lnTo>
                <a:lnTo>
                  <a:pt x="6575" y="16718"/>
                </a:lnTo>
                <a:lnTo>
                  <a:pt x="6575" y="16717"/>
                </a:lnTo>
                <a:lnTo>
                  <a:pt x="6550" y="16671"/>
                </a:lnTo>
                <a:lnTo>
                  <a:pt x="6549" y="16669"/>
                </a:lnTo>
                <a:lnTo>
                  <a:pt x="6548" y="16668"/>
                </a:lnTo>
                <a:lnTo>
                  <a:pt x="6520" y="16624"/>
                </a:lnTo>
                <a:lnTo>
                  <a:pt x="6519" y="16623"/>
                </a:lnTo>
                <a:lnTo>
                  <a:pt x="6519" y="16622"/>
                </a:lnTo>
                <a:lnTo>
                  <a:pt x="6490" y="16579"/>
                </a:lnTo>
                <a:lnTo>
                  <a:pt x="6489" y="16578"/>
                </a:lnTo>
                <a:lnTo>
                  <a:pt x="6488" y="16577"/>
                </a:lnTo>
                <a:lnTo>
                  <a:pt x="6456" y="16535"/>
                </a:lnTo>
                <a:lnTo>
                  <a:pt x="6455" y="16534"/>
                </a:lnTo>
                <a:lnTo>
                  <a:pt x="6454" y="16533"/>
                </a:lnTo>
                <a:lnTo>
                  <a:pt x="6420" y="16493"/>
                </a:lnTo>
                <a:lnTo>
                  <a:pt x="6419" y="16491"/>
                </a:lnTo>
                <a:lnTo>
                  <a:pt x="6418" y="16490"/>
                </a:lnTo>
                <a:lnTo>
                  <a:pt x="6382" y="16453"/>
                </a:lnTo>
                <a:lnTo>
                  <a:pt x="6381" y="16452"/>
                </a:lnTo>
                <a:lnTo>
                  <a:pt x="6380" y="16452"/>
                </a:lnTo>
                <a:lnTo>
                  <a:pt x="6342" y="16416"/>
                </a:lnTo>
                <a:lnTo>
                  <a:pt x="6341" y="16415"/>
                </a:lnTo>
                <a:lnTo>
                  <a:pt x="6340" y="16414"/>
                </a:lnTo>
                <a:lnTo>
                  <a:pt x="6300" y="16380"/>
                </a:lnTo>
                <a:lnTo>
                  <a:pt x="6299" y="16379"/>
                </a:lnTo>
                <a:lnTo>
                  <a:pt x="6299" y="16378"/>
                </a:lnTo>
                <a:lnTo>
                  <a:pt x="6258" y="16346"/>
                </a:lnTo>
                <a:lnTo>
                  <a:pt x="6256" y="16345"/>
                </a:lnTo>
                <a:lnTo>
                  <a:pt x="6255" y="16345"/>
                </a:lnTo>
                <a:lnTo>
                  <a:pt x="6212" y="16315"/>
                </a:lnTo>
                <a:lnTo>
                  <a:pt x="6211" y="16313"/>
                </a:lnTo>
                <a:lnTo>
                  <a:pt x="6209" y="16313"/>
                </a:lnTo>
                <a:lnTo>
                  <a:pt x="6164" y="16286"/>
                </a:lnTo>
                <a:lnTo>
                  <a:pt x="6163" y="16285"/>
                </a:lnTo>
                <a:lnTo>
                  <a:pt x="6162" y="16284"/>
                </a:lnTo>
                <a:lnTo>
                  <a:pt x="6116" y="16259"/>
                </a:lnTo>
                <a:lnTo>
                  <a:pt x="6115" y="16259"/>
                </a:lnTo>
                <a:lnTo>
                  <a:pt x="6114" y="16258"/>
                </a:lnTo>
                <a:lnTo>
                  <a:pt x="6067" y="16235"/>
                </a:lnTo>
                <a:lnTo>
                  <a:pt x="6066" y="16235"/>
                </a:lnTo>
                <a:lnTo>
                  <a:pt x="6064" y="16234"/>
                </a:lnTo>
                <a:lnTo>
                  <a:pt x="6016" y="16214"/>
                </a:lnTo>
                <a:lnTo>
                  <a:pt x="6015" y="16213"/>
                </a:lnTo>
                <a:lnTo>
                  <a:pt x="6013" y="16213"/>
                </a:lnTo>
                <a:lnTo>
                  <a:pt x="5964" y="16196"/>
                </a:lnTo>
                <a:lnTo>
                  <a:pt x="5963" y="16196"/>
                </a:lnTo>
                <a:lnTo>
                  <a:pt x="5962" y="16195"/>
                </a:lnTo>
                <a:lnTo>
                  <a:pt x="5911" y="16180"/>
                </a:lnTo>
                <a:lnTo>
                  <a:pt x="5910" y="16180"/>
                </a:lnTo>
                <a:lnTo>
                  <a:pt x="5908" y="16179"/>
                </a:lnTo>
                <a:lnTo>
                  <a:pt x="5858" y="16167"/>
                </a:lnTo>
                <a:lnTo>
                  <a:pt x="5857" y="16167"/>
                </a:lnTo>
                <a:lnTo>
                  <a:pt x="5856" y="16167"/>
                </a:lnTo>
                <a:lnTo>
                  <a:pt x="5804" y="16157"/>
                </a:lnTo>
                <a:lnTo>
                  <a:pt x="5803" y="16157"/>
                </a:lnTo>
                <a:lnTo>
                  <a:pt x="5801" y="16156"/>
                </a:lnTo>
                <a:lnTo>
                  <a:pt x="5749" y="16149"/>
                </a:lnTo>
                <a:lnTo>
                  <a:pt x="5748" y="16149"/>
                </a:lnTo>
                <a:lnTo>
                  <a:pt x="5746" y="16149"/>
                </a:lnTo>
                <a:lnTo>
                  <a:pt x="5694" y="16145"/>
                </a:lnTo>
                <a:lnTo>
                  <a:pt x="5693" y="16145"/>
                </a:lnTo>
                <a:lnTo>
                  <a:pt x="5691" y="16145"/>
                </a:lnTo>
                <a:lnTo>
                  <a:pt x="5639" y="16144"/>
                </a:lnTo>
                <a:lnTo>
                  <a:pt x="5638" y="16144"/>
                </a:lnTo>
                <a:lnTo>
                  <a:pt x="5637" y="16144"/>
                </a:lnTo>
                <a:lnTo>
                  <a:pt x="5586" y="16145"/>
                </a:lnTo>
                <a:lnTo>
                  <a:pt x="5584" y="16145"/>
                </a:lnTo>
                <a:lnTo>
                  <a:pt x="5583" y="16145"/>
                </a:lnTo>
                <a:lnTo>
                  <a:pt x="5533" y="16149"/>
                </a:lnTo>
                <a:lnTo>
                  <a:pt x="5531" y="16149"/>
                </a:lnTo>
                <a:lnTo>
                  <a:pt x="5530" y="16150"/>
                </a:lnTo>
                <a:lnTo>
                  <a:pt x="5480" y="16157"/>
                </a:lnTo>
                <a:lnTo>
                  <a:pt x="5479" y="16157"/>
                </a:lnTo>
                <a:lnTo>
                  <a:pt x="5478" y="16157"/>
                </a:lnTo>
                <a:lnTo>
                  <a:pt x="5428" y="16166"/>
                </a:lnTo>
                <a:lnTo>
                  <a:pt x="5427" y="16166"/>
                </a:lnTo>
                <a:lnTo>
                  <a:pt x="5426" y="16166"/>
                </a:lnTo>
                <a:lnTo>
                  <a:pt x="5376" y="16177"/>
                </a:lnTo>
                <a:lnTo>
                  <a:pt x="5374" y="16178"/>
                </a:lnTo>
                <a:lnTo>
                  <a:pt x="5372" y="16178"/>
                </a:lnTo>
                <a:lnTo>
                  <a:pt x="5324" y="16192"/>
                </a:lnTo>
                <a:lnTo>
                  <a:pt x="5323" y="16193"/>
                </a:lnTo>
                <a:lnTo>
                  <a:pt x="5321" y="16193"/>
                </a:lnTo>
                <a:lnTo>
                  <a:pt x="5273" y="16210"/>
                </a:lnTo>
                <a:lnTo>
                  <a:pt x="5273" y="16210"/>
                </a:lnTo>
                <a:lnTo>
                  <a:pt x="5272" y="16211"/>
                </a:lnTo>
                <a:lnTo>
                  <a:pt x="5225" y="16229"/>
                </a:lnTo>
                <a:lnTo>
                  <a:pt x="5223" y="16229"/>
                </a:lnTo>
                <a:lnTo>
                  <a:pt x="5221" y="16230"/>
                </a:lnTo>
                <a:lnTo>
                  <a:pt x="5175" y="16252"/>
                </a:lnTo>
                <a:lnTo>
                  <a:pt x="5175" y="16252"/>
                </a:lnTo>
                <a:lnTo>
                  <a:pt x="5174" y="16253"/>
                </a:lnTo>
                <a:lnTo>
                  <a:pt x="5129" y="16276"/>
                </a:lnTo>
                <a:lnTo>
                  <a:pt x="5127" y="16277"/>
                </a:lnTo>
                <a:lnTo>
                  <a:pt x="5126" y="16277"/>
                </a:lnTo>
                <a:lnTo>
                  <a:pt x="5082" y="16303"/>
                </a:lnTo>
                <a:lnTo>
                  <a:pt x="5081" y="16304"/>
                </a:lnTo>
                <a:lnTo>
                  <a:pt x="5080" y="16305"/>
                </a:lnTo>
                <a:lnTo>
                  <a:pt x="5038" y="16333"/>
                </a:lnTo>
                <a:lnTo>
                  <a:pt x="5037" y="16334"/>
                </a:lnTo>
                <a:lnTo>
                  <a:pt x="5036" y="16334"/>
                </a:lnTo>
                <a:lnTo>
                  <a:pt x="4995" y="16364"/>
                </a:lnTo>
                <a:lnTo>
                  <a:pt x="4994" y="16365"/>
                </a:lnTo>
                <a:lnTo>
                  <a:pt x="4992" y="16366"/>
                </a:lnTo>
                <a:lnTo>
                  <a:pt x="4953" y="16398"/>
                </a:lnTo>
                <a:lnTo>
                  <a:pt x="4953" y="16399"/>
                </a:lnTo>
                <a:lnTo>
                  <a:pt x="4952" y="16400"/>
                </a:lnTo>
                <a:lnTo>
                  <a:pt x="4914" y="16434"/>
                </a:lnTo>
                <a:lnTo>
                  <a:pt x="4913" y="16434"/>
                </a:lnTo>
                <a:lnTo>
                  <a:pt x="4912" y="16436"/>
                </a:lnTo>
                <a:lnTo>
                  <a:pt x="4877" y="16471"/>
                </a:lnTo>
                <a:lnTo>
                  <a:pt x="4875" y="16472"/>
                </a:lnTo>
                <a:lnTo>
                  <a:pt x="4875" y="16473"/>
                </a:lnTo>
                <a:lnTo>
                  <a:pt x="4841" y="16511"/>
                </a:lnTo>
                <a:lnTo>
                  <a:pt x="4840" y="16512"/>
                </a:lnTo>
                <a:lnTo>
                  <a:pt x="4839" y="16512"/>
                </a:lnTo>
                <a:lnTo>
                  <a:pt x="4807" y="16551"/>
                </a:lnTo>
                <a:lnTo>
                  <a:pt x="4806" y="16553"/>
                </a:lnTo>
                <a:lnTo>
                  <a:pt x="4805" y="16554"/>
                </a:lnTo>
                <a:lnTo>
                  <a:pt x="4775" y="16595"/>
                </a:lnTo>
                <a:lnTo>
                  <a:pt x="4775" y="16596"/>
                </a:lnTo>
                <a:lnTo>
                  <a:pt x="4774" y="16597"/>
                </a:lnTo>
                <a:lnTo>
                  <a:pt x="4746" y="16639"/>
                </a:lnTo>
                <a:lnTo>
                  <a:pt x="4745" y="16640"/>
                </a:lnTo>
                <a:lnTo>
                  <a:pt x="4744" y="16641"/>
                </a:lnTo>
                <a:lnTo>
                  <a:pt x="4718" y="16685"/>
                </a:lnTo>
                <a:lnTo>
                  <a:pt x="4718" y="16686"/>
                </a:lnTo>
                <a:lnTo>
                  <a:pt x="4717" y="16688"/>
                </a:lnTo>
                <a:lnTo>
                  <a:pt x="4694" y="16733"/>
                </a:lnTo>
                <a:lnTo>
                  <a:pt x="4693" y="16734"/>
                </a:lnTo>
                <a:lnTo>
                  <a:pt x="4693" y="16735"/>
                </a:lnTo>
                <a:lnTo>
                  <a:pt x="4672" y="16781"/>
                </a:lnTo>
                <a:lnTo>
                  <a:pt x="4671" y="16782"/>
                </a:lnTo>
                <a:lnTo>
                  <a:pt x="4671" y="16783"/>
                </a:lnTo>
                <a:lnTo>
                  <a:pt x="4652" y="16830"/>
                </a:lnTo>
                <a:lnTo>
                  <a:pt x="4651" y="16832"/>
                </a:lnTo>
                <a:lnTo>
                  <a:pt x="4651" y="16833"/>
                </a:lnTo>
                <a:lnTo>
                  <a:pt x="4635" y="16881"/>
                </a:lnTo>
                <a:lnTo>
                  <a:pt x="4634" y="16882"/>
                </a:lnTo>
                <a:lnTo>
                  <a:pt x="4634" y="16883"/>
                </a:lnTo>
                <a:lnTo>
                  <a:pt x="4620" y="16932"/>
                </a:lnTo>
                <a:lnTo>
                  <a:pt x="4620" y="16933"/>
                </a:lnTo>
                <a:lnTo>
                  <a:pt x="4620" y="16934"/>
                </a:lnTo>
                <a:lnTo>
                  <a:pt x="4608" y="16983"/>
                </a:lnTo>
                <a:lnTo>
                  <a:pt x="4607" y="16985"/>
                </a:lnTo>
                <a:lnTo>
                  <a:pt x="4607" y="16987"/>
                </a:lnTo>
                <a:lnTo>
                  <a:pt x="4598" y="17037"/>
                </a:lnTo>
                <a:lnTo>
                  <a:pt x="4598" y="17038"/>
                </a:lnTo>
                <a:lnTo>
                  <a:pt x="4597" y="17040"/>
                </a:lnTo>
                <a:lnTo>
                  <a:pt x="4591" y="17090"/>
                </a:lnTo>
                <a:lnTo>
                  <a:pt x="4591" y="17091"/>
                </a:lnTo>
                <a:lnTo>
                  <a:pt x="4591" y="17092"/>
                </a:lnTo>
                <a:lnTo>
                  <a:pt x="4587" y="17142"/>
                </a:lnTo>
                <a:lnTo>
                  <a:pt x="4587" y="17143"/>
                </a:lnTo>
                <a:lnTo>
                  <a:pt x="4587" y="17144"/>
                </a:lnTo>
                <a:lnTo>
                  <a:pt x="4584" y="17144"/>
                </a:lnTo>
                <a:moveTo>
                  <a:pt x="0" y="19450"/>
                </a:moveTo>
                <a:lnTo>
                  <a:pt x="0" y="0"/>
                </a:lnTo>
                <a:lnTo>
                  <a:pt x="33866" y="0"/>
                </a:lnTo>
                <a:lnTo>
                  <a:pt x="33866" y="19450"/>
                </a:lnTo>
                <a:lnTo>
                  <a:pt x="0" y="19450"/>
                </a:lnTo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03" name="Google Shape;303;p34"/>
          <p:cNvSpPr/>
          <p:nvPr/>
        </p:nvSpPr>
        <p:spPr>
          <a:xfrm>
            <a:off x="1252800" y="4319460"/>
            <a:ext cx="537900" cy="537900"/>
          </a:xfrm>
          <a:prstGeom prst="ellipse">
            <a:avLst/>
          </a:prstGeom>
          <a:noFill/>
          <a:ln cap="flat" cmpd="sng" w="381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04" name="Google Shape;304;p34"/>
          <p:cNvGrpSpPr/>
          <p:nvPr/>
        </p:nvGrpSpPr>
        <p:grpSpPr>
          <a:xfrm>
            <a:off x="6658740" y="2151900"/>
            <a:ext cx="1314360" cy="2962980"/>
            <a:chOff x="8878320" y="2869200"/>
            <a:chExt cx="1752480" cy="3950640"/>
          </a:xfrm>
        </p:grpSpPr>
        <p:pic>
          <p:nvPicPr>
            <p:cNvPr id="305" name="Google Shape;305;p3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 rot="10800000">
              <a:off x="9014400" y="5742720"/>
              <a:ext cx="1616400" cy="1077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6" name="Google Shape;306;p3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8878320" y="2869200"/>
              <a:ext cx="1749600" cy="359136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Google Shape;311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54000"/>
            <a:ext cx="9141929" cy="5249609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35"/>
          <p:cNvSpPr/>
          <p:nvPr/>
        </p:nvSpPr>
        <p:spPr>
          <a:xfrm>
            <a:off x="0" y="-54000"/>
            <a:ext cx="9142227" cy="5249874"/>
          </a:xfrm>
          <a:custGeom>
            <a:rect b="b" l="l" r="r" t="t"/>
            <a:pathLst>
              <a:path extrusionOk="0" h="19451" w="33867">
                <a:moveTo>
                  <a:pt x="4584" y="17144"/>
                </a:moveTo>
                <a:lnTo>
                  <a:pt x="4585" y="17198"/>
                </a:lnTo>
                <a:lnTo>
                  <a:pt x="4586" y="17249"/>
                </a:lnTo>
                <a:lnTo>
                  <a:pt x="4586" y="17251"/>
                </a:lnTo>
                <a:lnTo>
                  <a:pt x="4586" y="17252"/>
                </a:lnTo>
                <a:lnTo>
                  <a:pt x="4590" y="17302"/>
                </a:lnTo>
                <a:lnTo>
                  <a:pt x="4590" y="17304"/>
                </a:lnTo>
                <a:lnTo>
                  <a:pt x="4591" y="17305"/>
                </a:lnTo>
                <a:lnTo>
                  <a:pt x="4598" y="17355"/>
                </a:lnTo>
                <a:lnTo>
                  <a:pt x="4598" y="17356"/>
                </a:lnTo>
                <a:lnTo>
                  <a:pt x="4598" y="17357"/>
                </a:lnTo>
                <a:lnTo>
                  <a:pt x="4607" y="17407"/>
                </a:lnTo>
                <a:lnTo>
                  <a:pt x="4607" y="17408"/>
                </a:lnTo>
                <a:lnTo>
                  <a:pt x="4607" y="17409"/>
                </a:lnTo>
                <a:lnTo>
                  <a:pt x="4618" y="17459"/>
                </a:lnTo>
                <a:lnTo>
                  <a:pt x="4619" y="17461"/>
                </a:lnTo>
                <a:lnTo>
                  <a:pt x="4619" y="17463"/>
                </a:lnTo>
                <a:lnTo>
                  <a:pt x="4633" y="17511"/>
                </a:lnTo>
                <a:lnTo>
                  <a:pt x="4634" y="17512"/>
                </a:lnTo>
                <a:lnTo>
                  <a:pt x="4634" y="17514"/>
                </a:lnTo>
                <a:lnTo>
                  <a:pt x="4651" y="17562"/>
                </a:lnTo>
                <a:lnTo>
                  <a:pt x="4651" y="17562"/>
                </a:lnTo>
                <a:lnTo>
                  <a:pt x="4652" y="17563"/>
                </a:lnTo>
                <a:lnTo>
                  <a:pt x="4670" y="17610"/>
                </a:lnTo>
                <a:lnTo>
                  <a:pt x="4670" y="17612"/>
                </a:lnTo>
                <a:lnTo>
                  <a:pt x="4671" y="17614"/>
                </a:lnTo>
                <a:lnTo>
                  <a:pt x="4693" y="17660"/>
                </a:lnTo>
                <a:lnTo>
                  <a:pt x="4693" y="17660"/>
                </a:lnTo>
                <a:lnTo>
                  <a:pt x="4694" y="17661"/>
                </a:lnTo>
                <a:lnTo>
                  <a:pt x="4717" y="17706"/>
                </a:lnTo>
                <a:lnTo>
                  <a:pt x="4718" y="17708"/>
                </a:lnTo>
                <a:lnTo>
                  <a:pt x="4718" y="17709"/>
                </a:lnTo>
                <a:lnTo>
                  <a:pt x="4744" y="17753"/>
                </a:lnTo>
                <a:lnTo>
                  <a:pt x="4745" y="17754"/>
                </a:lnTo>
                <a:lnTo>
                  <a:pt x="4746" y="17755"/>
                </a:lnTo>
                <a:lnTo>
                  <a:pt x="4774" y="17797"/>
                </a:lnTo>
                <a:lnTo>
                  <a:pt x="4775" y="17798"/>
                </a:lnTo>
                <a:lnTo>
                  <a:pt x="4775" y="17799"/>
                </a:lnTo>
                <a:lnTo>
                  <a:pt x="4805" y="17840"/>
                </a:lnTo>
                <a:lnTo>
                  <a:pt x="4806" y="17841"/>
                </a:lnTo>
                <a:lnTo>
                  <a:pt x="4807" y="17843"/>
                </a:lnTo>
                <a:lnTo>
                  <a:pt x="4839" y="17882"/>
                </a:lnTo>
                <a:lnTo>
                  <a:pt x="4840" y="17882"/>
                </a:lnTo>
                <a:lnTo>
                  <a:pt x="4841" y="17883"/>
                </a:lnTo>
                <a:lnTo>
                  <a:pt x="4875" y="17921"/>
                </a:lnTo>
                <a:lnTo>
                  <a:pt x="4875" y="17922"/>
                </a:lnTo>
                <a:lnTo>
                  <a:pt x="4877" y="17923"/>
                </a:lnTo>
                <a:lnTo>
                  <a:pt x="4912" y="17958"/>
                </a:lnTo>
                <a:lnTo>
                  <a:pt x="4913" y="17960"/>
                </a:lnTo>
                <a:lnTo>
                  <a:pt x="4914" y="17960"/>
                </a:lnTo>
                <a:lnTo>
                  <a:pt x="4952" y="17994"/>
                </a:lnTo>
                <a:lnTo>
                  <a:pt x="4953" y="17995"/>
                </a:lnTo>
                <a:lnTo>
                  <a:pt x="4953" y="17996"/>
                </a:lnTo>
                <a:lnTo>
                  <a:pt x="4992" y="18028"/>
                </a:lnTo>
                <a:lnTo>
                  <a:pt x="4994" y="18029"/>
                </a:lnTo>
                <a:lnTo>
                  <a:pt x="4995" y="18030"/>
                </a:lnTo>
                <a:lnTo>
                  <a:pt x="5036" y="18060"/>
                </a:lnTo>
                <a:lnTo>
                  <a:pt x="5037" y="18060"/>
                </a:lnTo>
                <a:lnTo>
                  <a:pt x="5038" y="18061"/>
                </a:lnTo>
                <a:lnTo>
                  <a:pt x="5080" y="18089"/>
                </a:lnTo>
                <a:lnTo>
                  <a:pt x="5081" y="18090"/>
                </a:lnTo>
                <a:lnTo>
                  <a:pt x="5082" y="18091"/>
                </a:lnTo>
                <a:lnTo>
                  <a:pt x="5126" y="18117"/>
                </a:lnTo>
                <a:lnTo>
                  <a:pt x="5127" y="18117"/>
                </a:lnTo>
                <a:lnTo>
                  <a:pt x="5129" y="18118"/>
                </a:lnTo>
                <a:lnTo>
                  <a:pt x="5174" y="18141"/>
                </a:lnTo>
                <a:lnTo>
                  <a:pt x="5175" y="18142"/>
                </a:lnTo>
                <a:lnTo>
                  <a:pt x="5176" y="18142"/>
                </a:lnTo>
                <a:lnTo>
                  <a:pt x="5222" y="18163"/>
                </a:lnTo>
                <a:lnTo>
                  <a:pt x="5223" y="18164"/>
                </a:lnTo>
                <a:lnTo>
                  <a:pt x="5224" y="18164"/>
                </a:lnTo>
                <a:lnTo>
                  <a:pt x="5271" y="18183"/>
                </a:lnTo>
                <a:lnTo>
                  <a:pt x="5273" y="18184"/>
                </a:lnTo>
                <a:lnTo>
                  <a:pt x="5274" y="18184"/>
                </a:lnTo>
                <a:lnTo>
                  <a:pt x="5322" y="18200"/>
                </a:lnTo>
                <a:lnTo>
                  <a:pt x="5323" y="18201"/>
                </a:lnTo>
                <a:lnTo>
                  <a:pt x="5324" y="18201"/>
                </a:lnTo>
                <a:lnTo>
                  <a:pt x="5373" y="18215"/>
                </a:lnTo>
                <a:lnTo>
                  <a:pt x="5374" y="18215"/>
                </a:lnTo>
                <a:lnTo>
                  <a:pt x="5375" y="18215"/>
                </a:lnTo>
                <a:lnTo>
                  <a:pt x="5424" y="18227"/>
                </a:lnTo>
                <a:lnTo>
                  <a:pt x="5426" y="18228"/>
                </a:lnTo>
                <a:lnTo>
                  <a:pt x="5428" y="18228"/>
                </a:lnTo>
                <a:lnTo>
                  <a:pt x="5478" y="18237"/>
                </a:lnTo>
                <a:lnTo>
                  <a:pt x="5479" y="18237"/>
                </a:lnTo>
                <a:lnTo>
                  <a:pt x="5481" y="18238"/>
                </a:lnTo>
                <a:lnTo>
                  <a:pt x="5531" y="18244"/>
                </a:lnTo>
                <a:lnTo>
                  <a:pt x="5532" y="18244"/>
                </a:lnTo>
                <a:lnTo>
                  <a:pt x="5533" y="18244"/>
                </a:lnTo>
                <a:lnTo>
                  <a:pt x="5583" y="18248"/>
                </a:lnTo>
                <a:lnTo>
                  <a:pt x="5584" y="18248"/>
                </a:lnTo>
                <a:lnTo>
                  <a:pt x="5586" y="18248"/>
                </a:lnTo>
                <a:lnTo>
                  <a:pt x="5637" y="18249"/>
                </a:lnTo>
                <a:lnTo>
                  <a:pt x="5638" y="18249"/>
                </a:lnTo>
                <a:lnTo>
                  <a:pt x="5639" y="18249"/>
                </a:lnTo>
                <a:lnTo>
                  <a:pt x="5691" y="18248"/>
                </a:lnTo>
                <a:lnTo>
                  <a:pt x="5693" y="18248"/>
                </a:lnTo>
                <a:lnTo>
                  <a:pt x="5695" y="18248"/>
                </a:lnTo>
                <a:lnTo>
                  <a:pt x="5747" y="18243"/>
                </a:lnTo>
                <a:lnTo>
                  <a:pt x="5748" y="18243"/>
                </a:lnTo>
                <a:lnTo>
                  <a:pt x="5748" y="18243"/>
                </a:lnTo>
                <a:lnTo>
                  <a:pt x="5800" y="18237"/>
                </a:lnTo>
                <a:lnTo>
                  <a:pt x="5802" y="18236"/>
                </a:lnTo>
                <a:lnTo>
                  <a:pt x="5804" y="18236"/>
                </a:lnTo>
                <a:lnTo>
                  <a:pt x="5856" y="18226"/>
                </a:lnTo>
                <a:lnTo>
                  <a:pt x="5857" y="18226"/>
                </a:lnTo>
                <a:lnTo>
                  <a:pt x="5858" y="18226"/>
                </a:lnTo>
                <a:lnTo>
                  <a:pt x="5909" y="18214"/>
                </a:lnTo>
                <a:lnTo>
                  <a:pt x="5911" y="18213"/>
                </a:lnTo>
                <a:lnTo>
                  <a:pt x="5912" y="18213"/>
                </a:lnTo>
                <a:lnTo>
                  <a:pt x="5962" y="18198"/>
                </a:lnTo>
                <a:lnTo>
                  <a:pt x="5964" y="18197"/>
                </a:lnTo>
                <a:lnTo>
                  <a:pt x="5965" y="18197"/>
                </a:lnTo>
                <a:lnTo>
                  <a:pt x="6014" y="18179"/>
                </a:lnTo>
                <a:lnTo>
                  <a:pt x="6015" y="18178"/>
                </a:lnTo>
                <a:lnTo>
                  <a:pt x="6016" y="18178"/>
                </a:lnTo>
                <a:lnTo>
                  <a:pt x="6064" y="18158"/>
                </a:lnTo>
                <a:lnTo>
                  <a:pt x="6065" y="18158"/>
                </a:lnTo>
                <a:lnTo>
                  <a:pt x="6066" y="18157"/>
                </a:lnTo>
                <a:lnTo>
                  <a:pt x="6114" y="18135"/>
                </a:lnTo>
                <a:lnTo>
                  <a:pt x="6116" y="18134"/>
                </a:lnTo>
                <a:lnTo>
                  <a:pt x="6117" y="18134"/>
                </a:lnTo>
                <a:lnTo>
                  <a:pt x="6163" y="18109"/>
                </a:lnTo>
                <a:lnTo>
                  <a:pt x="6165" y="18108"/>
                </a:lnTo>
                <a:lnTo>
                  <a:pt x="6166" y="18107"/>
                </a:lnTo>
                <a:lnTo>
                  <a:pt x="6210" y="18079"/>
                </a:lnTo>
                <a:lnTo>
                  <a:pt x="6211" y="18078"/>
                </a:lnTo>
                <a:lnTo>
                  <a:pt x="6212" y="18078"/>
                </a:lnTo>
                <a:lnTo>
                  <a:pt x="6255" y="18049"/>
                </a:lnTo>
                <a:lnTo>
                  <a:pt x="6256" y="18048"/>
                </a:lnTo>
                <a:lnTo>
                  <a:pt x="6257" y="18047"/>
                </a:lnTo>
                <a:lnTo>
                  <a:pt x="6299" y="18015"/>
                </a:lnTo>
                <a:lnTo>
                  <a:pt x="6300" y="18014"/>
                </a:lnTo>
                <a:lnTo>
                  <a:pt x="6301" y="18013"/>
                </a:lnTo>
                <a:lnTo>
                  <a:pt x="6341" y="17979"/>
                </a:lnTo>
                <a:lnTo>
                  <a:pt x="6343" y="17978"/>
                </a:lnTo>
                <a:lnTo>
                  <a:pt x="6344" y="17977"/>
                </a:lnTo>
                <a:lnTo>
                  <a:pt x="6381" y="17941"/>
                </a:lnTo>
                <a:lnTo>
                  <a:pt x="6382" y="17940"/>
                </a:lnTo>
                <a:lnTo>
                  <a:pt x="6382" y="17939"/>
                </a:lnTo>
                <a:lnTo>
                  <a:pt x="6418" y="17901"/>
                </a:lnTo>
                <a:lnTo>
                  <a:pt x="6419" y="17900"/>
                </a:lnTo>
                <a:lnTo>
                  <a:pt x="6420" y="17899"/>
                </a:lnTo>
                <a:lnTo>
                  <a:pt x="6454" y="17859"/>
                </a:lnTo>
                <a:lnTo>
                  <a:pt x="6455" y="17858"/>
                </a:lnTo>
                <a:lnTo>
                  <a:pt x="6456" y="17857"/>
                </a:lnTo>
                <a:lnTo>
                  <a:pt x="6488" y="17815"/>
                </a:lnTo>
                <a:lnTo>
                  <a:pt x="6489" y="17814"/>
                </a:lnTo>
                <a:lnTo>
                  <a:pt x="6489" y="17813"/>
                </a:lnTo>
                <a:lnTo>
                  <a:pt x="6519" y="17770"/>
                </a:lnTo>
                <a:lnTo>
                  <a:pt x="6520" y="17769"/>
                </a:lnTo>
                <a:lnTo>
                  <a:pt x="6521" y="17768"/>
                </a:lnTo>
                <a:lnTo>
                  <a:pt x="6548" y="17724"/>
                </a:lnTo>
                <a:lnTo>
                  <a:pt x="6549" y="17723"/>
                </a:lnTo>
                <a:lnTo>
                  <a:pt x="6550" y="17721"/>
                </a:lnTo>
                <a:lnTo>
                  <a:pt x="6575" y="17675"/>
                </a:lnTo>
                <a:lnTo>
                  <a:pt x="6575" y="17674"/>
                </a:lnTo>
                <a:lnTo>
                  <a:pt x="6576" y="17673"/>
                </a:lnTo>
                <a:lnTo>
                  <a:pt x="6599" y="17625"/>
                </a:lnTo>
                <a:lnTo>
                  <a:pt x="6599" y="17624"/>
                </a:lnTo>
                <a:lnTo>
                  <a:pt x="6600" y="17622"/>
                </a:lnTo>
                <a:lnTo>
                  <a:pt x="6620" y="17574"/>
                </a:lnTo>
                <a:lnTo>
                  <a:pt x="6621" y="17573"/>
                </a:lnTo>
                <a:lnTo>
                  <a:pt x="6621" y="17571"/>
                </a:lnTo>
                <a:lnTo>
                  <a:pt x="6638" y="17522"/>
                </a:lnTo>
                <a:lnTo>
                  <a:pt x="6638" y="17521"/>
                </a:lnTo>
                <a:lnTo>
                  <a:pt x="6639" y="17520"/>
                </a:lnTo>
                <a:lnTo>
                  <a:pt x="6654" y="17470"/>
                </a:lnTo>
                <a:lnTo>
                  <a:pt x="6654" y="17469"/>
                </a:lnTo>
                <a:lnTo>
                  <a:pt x="6655" y="17467"/>
                </a:lnTo>
                <a:lnTo>
                  <a:pt x="6667" y="17416"/>
                </a:lnTo>
                <a:lnTo>
                  <a:pt x="6667" y="17415"/>
                </a:lnTo>
                <a:lnTo>
                  <a:pt x="6667" y="17414"/>
                </a:lnTo>
                <a:lnTo>
                  <a:pt x="6677" y="17362"/>
                </a:lnTo>
                <a:lnTo>
                  <a:pt x="6677" y="17361"/>
                </a:lnTo>
                <a:lnTo>
                  <a:pt x="6678" y="17359"/>
                </a:lnTo>
                <a:lnTo>
                  <a:pt x="6685" y="17307"/>
                </a:lnTo>
                <a:lnTo>
                  <a:pt x="6685" y="17306"/>
                </a:lnTo>
                <a:lnTo>
                  <a:pt x="6685" y="17304"/>
                </a:lnTo>
                <a:lnTo>
                  <a:pt x="6689" y="17252"/>
                </a:lnTo>
                <a:lnTo>
                  <a:pt x="6689" y="17251"/>
                </a:lnTo>
                <a:lnTo>
                  <a:pt x="6689" y="17249"/>
                </a:lnTo>
                <a:lnTo>
                  <a:pt x="6690" y="17197"/>
                </a:lnTo>
                <a:lnTo>
                  <a:pt x="6690" y="17196"/>
                </a:lnTo>
                <a:lnTo>
                  <a:pt x="6690" y="17195"/>
                </a:lnTo>
                <a:lnTo>
                  <a:pt x="6689" y="17143"/>
                </a:lnTo>
                <a:lnTo>
                  <a:pt x="6689" y="17141"/>
                </a:lnTo>
                <a:lnTo>
                  <a:pt x="6689" y="17139"/>
                </a:lnTo>
                <a:lnTo>
                  <a:pt x="6684" y="17087"/>
                </a:lnTo>
                <a:lnTo>
                  <a:pt x="6684" y="17086"/>
                </a:lnTo>
                <a:lnTo>
                  <a:pt x="6684" y="17086"/>
                </a:lnTo>
                <a:lnTo>
                  <a:pt x="6678" y="17034"/>
                </a:lnTo>
                <a:lnTo>
                  <a:pt x="6677" y="17032"/>
                </a:lnTo>
                <a:lnTo>
                  <a:pt x="6677" y="17030"/>
                </a:lnTo>
                <a:lnTo>
                  <a:pt x="6667" y="16978"/>
                </a:lnTo>
                <a:lnTo>
                  <a:pt x="6667" y="16977"/>
                </a:lnTo>
                <a:lnTo>
                  <a:pt x="6667" y="16976"/>
                </a:lnTo>
                <a:lnTo>
                  <a:pt x="6655" y="16925"/>
                </a:lnTo>
                <a:lnTo>
                  <a:pt x="6654" y="16923"/>
                </a:lnTo>
                <a:lnTo>
                  <a:pt x="6654" y="16922"/>
                </a:lnTo>
                <a:lnTo>
                  <a:pt x="6639" y="16872"/>
                </a:lnTo>
                <a:lnTo>
                  <a:pt x="6638" y="16870"/>
                </a:lnTo>
                <a:lnTo>
                  <a:pt x="6638" y="16869"/>
                </a:lnTo>
                <a:lnTo>
                  <a:pt x="6620" y="16820"/>
                </a:lnTo>
                <a:lnTo>
                  <a:pt x="6619" y="16819"/>
                </a:lnTo>
                <a:lnTo>
                  <a:pt x="6619" y="16818"/>
                </a:lnTo>
                <a:lnTo>
                  <a:pt x="6599" y="16770"/>
                </a:lnTo>
                <a:lnTo>
                  <a:pt x="6599" y="16769"/>
                </a:lnTo>
                <a:lnTo>
                  <a:pt x="6598" y="16768"/>
                </a:lnTo>
                <a:lnTo>
                  <a:pt x="6576" y="16720"/>
                </a:lnTo>
                <a:lnTo>
                  <a:pt x="6575" y="16718"/>
                </a:lnTo>
                <a:lnTo>
                  <a:pt x="6575" y="16717"/>
                </a:lnTo>
                <a:lnTo>
                  <a:pt x="6550" y="16671"/>
                </a:lnTo>
                <a:lnTo>
                  <a:pt x="6549" y="16669"/>
                </a:lnTo>
                <a:lnTo>
                  <a:pt x="6548" y="16668"/>
                </a:lnTo>
                <a:lnTo>
                  <a:pt x="6520" y="16624"/>
                </a:lnTo>
                <a:lnTo>
                  <a:pt x="6519" y="16623"/>
                </a:lnTo>
                <a:lnTo>
                  <a:pt x="6519" y="16622"/>
                </a:lnTo>
                <a:lnTo>
                  <a:pt x="6490" y="16579"/>
                </a:lnTo>
                <a:lnTo>
                  <a:pt x="6489" y="16578"/>
                </a:lnTo>
                <a:lnTo>
                  <a:pt x="6488" y="16577"/>
                </a:lnTo>
                <a:lnTo>
                  <a:pt x="6456" y="16535"/>
                </a:lnTo>
                <a:lnTo>
                  <a:pt x="6455" y="16534"/>
                </a:lnTo>
                <a:lnTo>
                  <a:pt x="6454" y="16533"/>
                </a:lnTo>
                <a:lnTo>
                  <a:pt x="6420" y="16493"/>
                </a:lnTo>
                <a:lnTo>
                  <a:pt x="6419" y="16491"/>
                </a:lnTo>
                <a:lnTo>
                  <a:pt x="6418" y="16490"/>
                </a:lnTo>
                <a:lnTo>
                  <a:pt x="6382" y="16453"/>
                </a:lnTo>
                <a:lnTo>
                  <a:pt x="6381" y="16452"/>
                </a:lnTo>
                <a:lnTo>
                  <a:pt x="6380" y="16452"/>
                </a:lnTo>
                <a:lnTo>
                  <a:pt x="6342" y="16416"/>
                </a:lnTo>
                <a:lnTo>
                  <a:pt x="6341" y="16415"/>
                </a:lnTo>
                <a:lnTo>
                  <a:pt x="6340" y="16414"/>
                </a:lnTo>
                <a:lnTo>
                  <a:pt x="6300" y="16380"/>
                </a:lnTo>
                <a:lnTo>
                  <a:pt x="6299" y="16379"/>
                </a:lnTo>
                <a:lnTo>
                  <a:pt x="6299" y="16378"/>
                </a:lnTo>
                <a:lnTo>
                  <a:pt x="6258" y="16346"/>
                </a:lnTo>
                <a:lnTo>
                  <a:pt x="6256" y="16345"/>
                </a:lnTo>
                <a:lnTo>
                  <a:pt x="6255" y="16345"/>
                </a:lnTo>
                <a:lnTo>
                  <a:pt x="6212" y="16315"/>
                </a:lnTo>
                <a:lnTo>
                  <a:pt x="6211" y="16313"/>
                </a:lnTo>
                <a:lnTo>
                  <a:pt x="6209" y="16313"/>
                </a:lnTo>
                <a:lnTo>
                  <a:pt x="6164" y="16286"/>
                </a:lnTo>
                <a:lnTo>
                  <a:pt x="6163" y="16285"/>
                </a:lnTo>
                <a:lnTo>
                  <a:pt x="6162" y="16284"/>
                </a:lnTo>
                <a:lnTo>
                  <a:pt x="6116" y="16259"/>
                </a:lnTo>
                <a:lnTo>
                  <a:pt x="6115" y="16259"/>
                </a:lnTo>
                <a:lnTo>
                  <a:pt x="6114" y="16258"/>
                </a:lnTo>
                <a:lnTo>
                  <a:pt x="6067" y="16235"/>
                </a:lnTo>
                <a:lnTo>
                  <a:pt x="6066" y="16235"/>
                </a:lnTo>
                <a:lnTo>
                  <a:pt x="6064" y="16234"/>
                </a:lnTo>
                <a:lnTo>
                  <a:pt x="6016" y="16214"/>
                </a:lnTo>
                <a:lnTo>
                  <a:pt x="6015" y="16213"/>
                </a:lnTo>
                <a:lnTo>
                  <a:pt x="6013" y="16213"/>
                </a:lnTo>
                <a:lnTo>
                  <a:pt x="5964" y="16196"/>
                </a:lnTo>
                <a:lnTo>
                  <a:pt x="5963" y="16196"/>
                </a:lnTo>
                <a:lnTo>
                  <a:pt x="5962" y="16195"/>
                </a:lnTo>
                <a:lnTo>
                  <a:pt x="5911" y="16180"/>
                </a:lnTo>
                <a:lnTo>
                  <a:pt x="5910" y="16180"/>
                </a:lnTo>
                <a:lnTo>
                  <a:pt x="5908" y="16179"/>
                </a:lnTo>
                <a:lnTo>
                  <a:pt x="5858" y="16167"/>
                </a:lnTo>
                <a:lnTo>
                  <a:pt x="5857" y="16167"/>
                </a:lnTo>
                <a:lnTo>
                  <a:pt x="5856" y="16167"/>
                </a:lnTo>
                <a:lnTo>
                  <a:pt x="5804" y="16157"/>
                </a:lnTo>
                <a:lnTo>
                  <a:pt x="5803" y="16157"/>
                </a:lnTo>
                <a:lnTo>
                  <a:pt x="5801" y="16156"/>
                </a:lnTo>
                <a:lnTo>
                  <a:pt x="5749" y="16149"/>
                </a:lnTo>
                <a:lnTo>
                  <a:pt x="5748" y="16149"/>
                </a:lnTo>
                <a:lnTo>
                  <a:pt x="5746" y="16149"/>
                </a:lnTo>
                <a:lnTo>
                  <a:pt x="5694" y="16145"/>
                </a:lnTo>
                <a:lnTo>
                  <a:pt x="5693" y="16145"/>
                </a:lnTo>
                <a:lnTo>
                  <a:pt x="5691" y="16145"/>
                </a:lnTo>
                <a:lnTo>
                  <a:pt x="5639" y="16144"/>
                </a:lnTo>
                <a:lnTo>
                  <a:pt x="5638" y="16144"/>
                </a:lnTo>
                <a:lnTo>
                  <a:pt x="5637" y="16144"/>
                </a:lnTo>
                <a:lnTo>
                  <a:pt x="5586" y="16145"/>
                </a:lnTo>
                <a:lnTo>
                  <a:pt x="5584" y="16145"/>
                </a:lnTo>
                <a:lnTo>
                  <a:pt x="5583" y="16145"/>
                </a:lnTo>
                <a:lnTo>
                  <a:pt x="5533" y="16149"/>
                </a:lnTo>
                <a:lnTo>
                  <a:pt x="5531" y="16149"/>
                </a:lnTo>
                <a:lnTo>
                  <a:pt x="5530" y="16150"/>
                </a:lnTo>
                <a:lnTo>
                  <a:pt x="5480" y="16157"/>
                </a:lnTo>
                <a:lnTo>
                  <a:pt x="5479" y="16157"/>
                </a:lnTo>
                <a:lnTo>
                  <a:pt x="5478" y="16157"/>
                </a:lnTo>
                <a:lnTo>
                  <a:pt x="5428" y="16166"/>
                </a:lnTo>
                <a:lnTo>
                  <a:pt x="5427" y="16166"/>
                </a:lnTo>
                <a:lnTo>
                  <a:pt x="5426" y="16166"/>
                </a:lnTo>
                <a:lnTo>
                  <a:pt x="5376" y="16177"/>
                </a:lnTo>
                <a:lnTo>
                  <a:pt x="5374" y="16178"/>
                </a:lnTo>
                <a:lnTo>
                  <a:pt x="5372" y="16178"/>
                </a:lnTo>
                <a:lnTo>
                  <a:pt x="5324" y="16192"/>
                </a:lnTo>
                <a:lnTo>
                  <a:pt x="5323" y="16193"/>
                </a:lnTo>
                <a:lnTo>
                  <a:pt x="5321" y="16193"/>
                </a:lnTo>
                <a:lnTo>
                  <a:pt x="5273" y="16210"/>
                </a:lnTo>
                <a:lnTo>
                  <a:pt x="5273" y="16210"/>
                </a:lnTo>
                <a:lnTo>
                  <a:pt x="5272" y="16211"/>
                </a:lnTo>
                <a:lnTo>
                  <a:pt x="5225" y="16229"/>
                </a:lnTo>
                <a:lnTo>
                  <a:pt x="5223" y="16229"/>
                </a:lnTo>
                <a:lnTo>
                  <a:pt x="5221" y="16230"/>
                </a:lnTo>
                <a:lnTo>
                  <a:pt x="5175" y="16252"/>
                </a:lnTo>
                <a:lnTo>
                  <a:pt x="5175" y="16252"/>
                </a:lnTo>
                <a:lnTo>
                  <a:pt x="5174" y="16253"/>
                </a:lnTo>
                <a:lnTo>
                  <a:pt x="5129" y="16276"/>
                </a:lnTo>
                <a:lnTo>
                  <a:pt x="5127" y="16277"/>
                </a:lnTo>
                <a:lnTo>
                  <a:pt x="5126" y="16277"/>
                </a:lnTo>
                <a:lnTo>
                  <a:pt x="5082" y="16303"/>
                </a:lnTo>
                <a:lnTo>
                  <a:pt x="5081" y="16304"/>
                </a:lnTo>
                <a:lnTo>
                  <a:pt x="5080" y="16305"/>
                </a:lnTo>
                <a:lnTo>
                  <a:pt x="5038" y="16333"/>
                </a:lnTo>
                <a:lnTo>
                  <a:pt x="5037" y="16334"/>
                </a:lnTo>
                <a:lnTo>
                  <a:pt x="5036" y="16334"/>
                </a:lnTo>
                <a:lnTo>
                  <a:pt x="4995" y="16364"/>
                </a:lnTo>
                <a:lnTo>
                  <a:pt x="4994" y="16365"/>
                </a:lnTo>
                <a:lnTo>
                  <a:pt x="4992" y="16366"/>
                </a:lnTo>
                <a:lnTo>
                  <a:pt x="4953" y="16398"/>
                </a:lnTo>
                <a:lnTo>
                  <a:pt x="4953" y="16399"/>
                </a:lnTo>
                <a:lnTo>
                  <a:pt x="4952" y="16400"/>
                </a:lnTo>
                <a:lnTo>
                  <a:pt x="4914" y="16434"/>
                </a:lnTo>
                <a:lnTo>
                  <a:pt x="4913" y="16434"/>
                </a:lnTo>
                <a:lnTo>
                  <a:pt x="4912" y="16436"/>
                </a:lnTo>
                <a:lnTo>
                  <a:pt x="4877" y="16471"/>
                </a:lnTo>
                <a:lnTo>
                  <a:pt x="4875" y="16472"/>
                </a:lnTo>
                <a:lnTo>
                  <a:pt x="4875" y="16473"/>
                </a:lnTo>
                <a:lnTo>
                  <a:pt x="4841" y="16511"/>
                </a:lnTo>
                <a:lnTo>
                  <a:pt x="4840" y="16512"/>
                </a:lnTo>
                <a:lnTo>
                  <a:pt x="4839" y="16512"/>
                </a:lnTo>
                <a:lnTo>
                  <a:pt x="4807" y="16551"/>
                </a:lnTo>
                <a:lnTo>
                  <a:pt x="4806" y="16553"/>
                </a:lnTo>
                <a:lnTo>
                  <a:pt x="4805" y="16554"/>
                </a:lnTo>
                <a:lnTo>
                  <a:pt x="4775" y="16595"/>
                </a:lnTo>
                <a:lnTo>
                  <a:pt x="4775" y="16596"/>
                </a:lnTo>
                <a:lnTo>
                  <a:pt x="4774" y="16597"/>
                </a:lnTo>
                <a:lnTo>
                  <a:pt x="4746" y="16639"/>
                </a:lnTo>
                <a:lnTo>
                  <a:pt x="4745" y="16640"/>
                </a:lnTo>
                <a:lnTo>
                  <a:pt x="4744" y="16641"/>
                </a:lnTo>
                <a:lnTo>
                  <a:pt x="4718" y="16685"/>
                </a:lnTo>
                <a:lnTo>
                  <a:pt x="4718" y="16686"/>
                </a:lnTo>
                <a:lnTo>
                  <a:pt x="4717" y="16688"/>
                </a:lnTo>
                <a:lnTo>
                  <a:pt x="4694" y="16733"/>
                </a:lnTo>
                <a:lnTo>
                  <a:pt x="4693" y="16734"/>
                </a:lnTo>
                <a:lnTo>
                  <a:pt x="4693" y="16735"/>
                </a:lnTo>
                <a:lnTo>
                  <a:pt x="4672" y="16781"/>
                </a:lnTo>
                <a:lnTo>
                  <a:pt x="4671" y="16782"/>
                </a:lnTo>
                <a:lnTo>
                  <a:pt x="4671" y="16783"/>
                </a:lnTo>
                <a:lnTo>
                  <a:pt x="4652" y="16830"/>
                </a:lnTo>
                <a:lnTo>
                  <a:pt x="4651" y="16832"/>
                </a:lnTo>
                <a:lnTo>
                  <a:pt x="4651" y="16833"/>
                </a:lnTo>
                <a:lnTo>
                  <a:pt x="4635" y="16881"/>
                </a:lnTo>
                <a:lnTo>
                  <a:pt x="4634" y="16882"/>
                </a:lnTo>
                <a:lnTo>
                  <a:pt x="4634" y="16883"/>
                </a:lnTo>
                <a:lnTo>
                  <a:pt x="4620" y="16932"/>
                </a:lnTo>
                <a:lnTo>
                  <a:pt x="4620" y="16933"/>
                </a:lnTo>
                <a:lnTo>
                  <a:pt x="4620" y="16934"/>
                </a:lnTo>
                <a:lnTo>
                  <a:pt x="4608" y="16983"/>
                </a:lnTo>
                <a:lnTo>
                  <a:pt x="4607" y="16985"/>
                </a:lnTo>
                <a:lnTo>
                  <a:pt x="4607" y="16987"/>
                </a:lnTo>
                <a:lnTo>
                  <a:pt x="4598" y="17037"/>
                </a:lnTo>
                <a:lnTo>
                  <a:pt x="4598" y="17038"/>
                </a:lnTo>
                <a:lnTo>
                  <a:pt x="4597" y="17040"/>
                </a:lnTo>
                <a:lnTo>
                  <a:pt x="4591" y="17090"/>
                </a:lnTo>
                <a:lnTo>
                  <a:pt x="4591" y="17091"/>
                </a:lnTo>
                <a:lnTo>
                  <a:pt x="4591" y="17092"/>
                </a:lnTo>
                <a:lnTo>
                  <a:pt x="4587" y="17142"/>
                </a:lnTo>
                <a:lnTo>
                  <a:pt x="4587" y="17143"/>
                </a:lnTo>
                <a:lnTo>
                  <a:pt x="4587" y="17144"/>
                </a:lnTo>
                <a:lnTo>
                  <a:pt x="4584" y="17144"/>
                </a:lnTo>
                <a:moveTo>
                  <a:pt x="0" y="19450"/>
                </a:moveTo>
                <a:lnTo>
                  <a:pt x="0" y="0"/>
                </a:lnTo>
                <a:lnTo>
                  <a:pt x="33866" y="0"/>
                </a:lnTo>
                <a:lnTo>
                  <a:pt x="33866" y="19450"/>
                </a:lnTo>
                <a:lnTo>
                  <a:pt x="0" y="19450"/>
                </a:lnTo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13" name="Google Shape;313;p35"/>
          <p:cNvSpPr/>
          <p:nvPr/>
        </p:nvSpPr>
        <p:spPr>
          <a:xfrm>
            <a:off x="1252800" y="4319460"/>
            <a:ext cx="537900" cy="537900"/>
          </a:xfrm>
          <a:prstGeom prst="ellipse">
            <a:avLst/>
          </a:prstGeom>
          <a:noFill/>
          <a:ln cap="flat" cmpd="sng" w="381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14" name="Google Shape;314;p35"/>
          <p:cNvGrpSpPr/>
          <p:nvPr/>
        </p:nvGrpSpPr>
        <p:grpSpPr>
          <a:xfrm>
            <a:off x="6658740" y="2151900"/>
            <a:ext cx="1314360" cy="2962980"/>
            <a:chOff x="8878320" y="2869200"/>
            <a:chExt cx="1752480" cy="3950640"/>
          </a:xfrm>
        </p:grpSpPr>
        <p:pic>
          <p:nvPicPr>
            <p:cNvPr id="315" name="Google Shape;315;p35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 rot="10800000">
              <a:off x="9014400" y="5742720"/>
              <a:ext cx="1616400" cy="1077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6" name="Google Shape;316;p35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8878320" y="2869200"/>
              <a:ext cx="1749600" cy="359136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17" name="Google Shape;317;p3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flipH="1">
            <a:off x="6950340" y="2206440"/>
            <a:ext cx="1212300" cy="2698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3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 flipH="1">
            <a:off x="6746760" y="2178630"/>
            <a:ext cx="1274130" cy="2693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0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Google Shape;323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54000"/>
            <a:ext cx="9141934" cy="5249612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36"/>
          <p:cNvSpPr/>
          <p:nvPr/>
        </p:nvSpPr>
        <p:spPr>
          <a:xfrm>
            <a:off x="926910" y="-1073250"/>
            <a:ext cx="7287600" cy="7287600"/>
          </a:xfrm>
          <a:prstGeom prst="ellipse">
            <a:avLst/>
          </a:prstGeom>
          <a:noFill/>
          <a:ln cap="flat" cmpd="sng" w="381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Google Shape;325;p36"/>
          <p:cNvSpPr/>
          <p:nvPr/>
        </p:nvSpPr>
        <p:spPr>
          <a:xfrm>
            <a:off x="270" y="-54000"/>
            <a:ext cx="9142227" cy="5249874"/>
          </a:xfrm>
          <a:custGeom>
            <a:rect b="b" l="l" r="r" t="t"/>
            <a:pathLst>
              <a:path extrusionOk="0" h="19451" w="33867">
                <a:moveTo>
                  <a:pt x="3383" y="9381"/>
                </a:moveTo>
                <a:lnTo>
                  <a:pt x="3380" y="9671"/>
                </a:lnTo>
                <a:lnTo>
                  <a:pt x="3377" y="9671"/>
                </a:lnTo>
                <a:lnTo>
                  <a:pt x="3378" y="9725"/>
                </a:lnTo>
                <a:lnTo>
                  <a:pt x="3382" y="10067"/>
                </a:lnTo>
                <a:lnTo>
                  <a:pt x="3382" y="10067"/>
                </a:lnTo>
                <a:lnTo>
                  <a:pt x="3382" y="10068"/>
                </a:lnTo>
                <a:lnTo>
                  <a:pt x="3395" y="10410"/>
                </a:lnTo>
                <a:lnTo>
                  <a:pt x="3395" y="10411"/>
                </a:lnTo>
                <a:lnTo>
                  <a:pt x="3395" y="10411"/>
                </a:lnTo>
                <a:lnTo>
                  <a:pt x="3417" y="10752"/>
                </a:lnTo>
                <a:lnTo>
                  <a:pt x="3417" y="10753"/>
                </a:lnTo>
                <a:lnTo>
                  <a:pt x="3417" y="10754"/>
                </a:lnTo>
                <a:lnTo>
                  <a:pt x="3447" y="11095"/>
                </a:lnTo>
                <a:lnTo>
                  <a:pt x="3447" y="11095"/>
                </a:lnTo>
                <a:lnTo>
                  <a:pt x="3447" y="11096"/>
                </a:lnTo>
                <a:lnTo>
                  <a:pt x="3486" y="11435"/>
                </a:lnTo>
                <a:lnTo>
                  <a:pt x="3486" y="11436"/>
                </a:lnTo>
                <a:lnTo>
                  <a:pt x="3487" y="11436"/>
                </a:lnTo>
                <a:lnTo>
                  <a:pt x="3535" y="11775"/>
                </a:lnTo>
                <a:lnTo>
                  <a:pt x="3535" y="11776"/>
                </a:lnTo>
                <a:lnTo>
                  <a:pt x="3535" y="11777"/>
                </a:lnTo>
                <a:lnTo>
                  <a:pt x="3591" y="12115"/>
                </a:lnTo>
                <a:lnTo>
                  <a:pt x="3591" y="12115"/>
                </a:lnTo>
                <a:lnTo>
                  <a:pt x="3591" y="12116"/>
                </a:lnTo>
                <a:lnTo>
                  <a:pt x="3656" y="12451"/>
                </a:lnTo>
                <a:lnTo>
                  <a:pt x="3656" y="12452"/>
                </a:lnTo>
                <a:lnTo>
                  <a:pt x="3656" y="12452"/>
                </a:lnTo>
                <a:lnTo>
                  <a:pt x="3729" y="12786"/>
                </a:lnTo>
                <a:lnTo>
                  <a:pt x="3729" y="12787"/>
                </a:lnTo>
                <a:lnTo>
                  <a:pt x="3730" y="12788"/>
                </a:lnTo>
                <a:lnTo>
                  <a:pt x="3811" y="13121"/>
                </a:lnTo>
                <a:lnTo>
                  <a:pt x="3811" y="13121"/>
                </a:lnTo>
                <a:lnTo>
                  <a:pt x="3811" y="13122"/>
                </a:lnTo>
                <a:lnTo>
                  <a:pt x="3901" y="13452"/>
                </a:lnTo>
                <a:lnTo>
                  <a:pt x="3901" y="13453"/>
                </a:lnTo>
                <a:lnTo>
                  <a:pt x="3901" y="13453"/>
                </a:lnTo>
                <a:lnTo>
                  <a:pt x="3999" y="13780"/>
                </a:lnTo>
                <a:lnTo>
                  <a:pt x="3999" y="13781"/>
                </a:lnTo>
                <a:lnTo>
                  <a:pt x="4000" y="13782"/>
                </a:lnTo>
                <a:lnTo>
                  <a:pt x="4107" y="14107"/>
                </a:lnTo>
                <a:lnTo>
                  <a:pt x="4107" y="14107"/>
                </a:lnTo>
                <a:lnTo>
                  <a:pt x="4107" y="14108"/>
                </a:lnTo>
                <a:lnTo>
                  <a:pt x="4222" y="14430"/>
                </a:lnTo>
                <a:lnTo>
                  <a:pt x="4222" y="14430"/>
                </a:lnTo>
                <a:lnTo>
                  <a:pt x="4222" y="14431"/>
                </a:lnTo>
                <a:lnTo>
                  <a:pt x="4344" y="14751"/>
                </a:lnTo>
                <a:lnTo>
                  <a:pt x="4345" y="14752"/>
                </a:lnTo>
                <a:lnTo>
                  <a:pt x="4345" y="14752"/>
                </a:lnTo>
                <a:lnTo>
                  <a:pt x="4476" y="15067"/>
                </a:lnTo>
                <a:lnTo>
                  <a:pt x="4476" y="15068"/>
                </a:lnTo>
                <a:lnTo>
                  <a:pt x="4477" y="15069"/>
                </a:lnTo>
                <a:lnTo>
                  <a:pt x="4616" y="15382"/>
                </a:lnTo>
                <a:lnTo>
                  <a:pt x="4616" y="15382"/>
                </a:lnTo>
                <a:lnTo>
                  <a:pt x="4616" y="15383"/>
                </a:lnTo>
                <a:lnTo>
                  <a:pt x="4763" y="15692"/>
                </a:lnTo>
                <a:lnTo>
                  <a:pt x="4763" y="15692"/>
                </a:lnTo>
                <a:lnTo>
                  <a:pt x="4764" y="15693"/>
                </a:lnTo>
                <a:lnTo>
                  <a:pt x="4918" y="15998"/>
                </a:lnTo>
                <a:lnTo>
                  <a:pt x="4918" y="15999"/>
                </a:lnTo>
                <a:lnTo>
                  <a:pt x="4918" y="15999"/>
                </a:lnTo>
                <a:lnTo>
                  <a:pt x="5081" y="16300"/>
                </a:lnTo>
                <a:lnTo>
                  <a:pt x="5082" y="16301"/>
                </a:lnTo>
                <a:lnTo>
                  <a:pt x="5082" y="16301"/>
                </a:lnTo>
                <a:lnTo>
                  <a:pt x="5251" y="16598"/>
                </a:lnTo>
                <a:lnTo>
                  <a:pt x="5251" y="16599"/>
                </a:lnTo>
                <a:lnTo>
                  <a:pt x="5252" y="16600"/>
                </a:lnTo>
                <a:lnTo>
                  <a:pt x="5430" y="16893"/>
                </a:lnTo>
                <a:lnTo>
                  <a:pt x="5430" y="16893"/>
                </a:lnTo>
                <a:lnTo>
                  <a:pt x="5430" y="16894"/>
                </a:lnTo>
                <a:lnTo>
                  <a:pt x="5614" y="17181"/>
                </a:lnTo>
                <a:lnTo>
                  <a:pt x="5615" y="17181"/>
                </a:lnTo>
                <a:lnTo>
                  <a:pt x="5615" y="17182"/>
                </a:lnTo>
                <a:lnTo>
                  <a:pt x="5807" y="17466"/>
                </a:lnTo>
                <a:lnTo>
                  <a:pt x="5807" y="17466"/>
                </a:lnTo>
                <a:lnTo>
                  <a:pt x="5808" y="17467"/>
                </a:lnTo>
                <a:lnTo>
                  <a:pt x="6007" y="17745"/>
                </a:lnTo>
                <a:lnTo>
                  <a:pt x="6007" y="17745"/>
                </a:lnTo>
                <a:lnTo>
                  <a:pt x="6008" y="17746"/>
                </a:lnTo>
                <a:lnTo>
                  <a:pt x="6214" y="18019"/>
                </a:lnTo>
                <a:lnTo>
                  <a:pt x="6214" y="18019"/>
                </a:lnTo>
                <a:lnTo>
                  <a:pt x="6215" y="18020"/>
                </a:lnTo>
                <a:lnTo>
                  <a:pt x="6428" y="18288"/>
                </a:lnTo>
                <a:lnTo>
                  <a:pt x="6428" y="18288"/>
                </a:lnTo>
                <a:lnTo>
                  <a:pt x="6428" y="18289"/>
                </a:lnTo>
                <a:lnTo>
                  <a:pt x="6647" y="18551"/>
                </a:lnTo>
                <a:lnTo>
                  <a:pt x="6648" y="18552"/>
                </a:lnTo>
                <a:lnTo>
                  <a:pt x="6648" y="18552"/>
                </a:lnTo>
                <a:lnTo>
                  <a:pt x="6874" y="18809"/>
                </a:lnTo>
                <a:lnTo>
                  <a:pt x="6875" y="18810"/>
                </a:lnTo>
                <a:lnTo>
                  <a:pt x="6875" y="18810"/>
                </a:lnTo>
                <a:lnTo>
                  <a:pt x="7108" y="19060"/>
                </a:lnTo>
                <a:lnTo>
                  <a:pt x="7109" y="19061"/>
                </a:lnTo>
                <a:lnTo>
                  <a:pt x="7109" y="19061"/>
                </a:lnTo>
                <a:lnTo>
                  <a:pt x="7347" y="19306"/>
                </a:lnTo>
                <a:lnTo>
                  <a:pt x="7347" y="19306"/>
                </a:lnTo>
                <a:lnTo>
                  <a:pt x="7348" y="19307"/>
                </a:lnTo>
                <a:lnTo>
                  <a:pt x="7495" y="19450"/>
                </a:lnTo>
                <a:lnTo>
                  <a:pt x="0" y="19450"/>
                </a:lnTo>
                <a:lnTo>
                  <a:pt x="0" y="0"/>
                </a:lnTo>
                <a:lnTo>
                  <a:pt x="7492" y="0"/>
                </a:lnTo>
                <a:lnTo>
                  <a:pt x="7348" y="140"/>
                </a:lnTo>
                <a:lnTo>
                  <a:pt x="7348" y="141"/>
                </a:lnTo>
                <a:lnTo>
                  <a:pt x="7347" y="141"/>
                </a:lnTo>
                <a:lnTo>
                  <a:pt x="7109" y="386"/>
                </a:lnTo>
                <a:lnTo>
                  <a:pt x="7109" y="387"/>
                </a:lnTo>
                <a:lnTo>
                  <a:pt x="7108" y="387"/>
                </a:lnTo>
                <a:lnTo>
                  <a:pt x="6875" y="638"/>
                </a:lnTo>
                <a:lnTo>
                  <a:pt x="6875" y="638"/>
                </a:lnTo>
                <a:lnTo>
                  <a:pt x="6874" y="639"/>
                </a:lnTo>
                <a:lnTo>
                  <a:pt x="6648" y="896"/>
                </a:lnTo>
                <a:lnTo>
                  <a:pt x="6648" y="896"/>
                </a:lnTo>
                <a:lnTo>
                  <a:pt x="6647" y="897"/>
                </a:lnTo>
                <a:lnTo>
                  <a:pt x="6428" y="1159"/>
                </a:lnTo>
                <a:lnTo>
                  <a:pt x="6428" y="1160"/>
                </a:lnTo>
                <a:lnTo>
                  <a:pt x="6428" y="1160"/>
                </a:lnTo>
                <a:lnTo>
                  <a:pt x="6215" y="1428"/>
                </a:lnTo>
                <a:lnTo>
                  <a:pt x="6214" y="1429"/>
                </a:lnTo>
                <a:lnTo>
                  <a:pt x="6214" y="1429"/>
                </a:lnTo>
                <a:lnTo>
                  <a:pt x="6008" y="1702"/>
                </a:lnTo>
                <a:lnTo>
                  <a:pt x="6007" y="1703"/>
                </a:lnTo>
                <a:lnTo>
                  <a:pt x="6007" y="1703"/>
                </a:lnTo>
                <a:lnTo>
                  <a:pt x="5808" y="1981"/>
                </a:lnTo>
                <a:lnTo>
                  <a:pt x="5808" y="1982"/>
                </a:lnTo>
                <a:lnTo>
                  <a:pt x="5807" y="1982"/>
                </a:lnTo>
                <a:lnTo>
                  <a:pt x="5615" y="2265"/>
                </a:lnTo>
                <a:lnTo>
                  <a:pt x="5615" y="2266"/>
                </a:lnTo>
                <a:lnTo>
                  <a:pt x="5614" y="2266"/>
                </a:lnTo>
                <a:lnTo>
                  <a:pt x="5430" y="2554"/>
                </a:lnTo>
                <a:lnTo>
                  <a:pt x="5430" y="2555"/>
                </a:lnTo>
                <a:lnTo>
                  <a:pt x="5430" y="2556"/>
                </a:lnTo>
                <a:lnTo>
                  <a:pt x="5253" y="2849"/>
                </a:lnTo>
                <a:lnTo>
                  <a:pt x="5252" y="2849"/>
                </a:lnTo>
                <a:lnTo>
                  <a:pt x="5252" y="2850"/>
                </a:lnTo>
                <a:lnTo>
                  <a:pt x="5082" y="3147"/>
                </a:lnTo>
                <a:lnTo>
                  <a:pt x="5082" y="3147"/>
                </a:lnTo>
                <a:lnTo>
                  <a:pt x="5081" y="3148"/>
                </a:lnTo>
                <a:lnTo>
                  <a:pt x="4919" y="3449"/>
                </a:lnTo>
                <a:lnTo>
                  <a:pt x="4919" y="3449"/>
                </a:lnTo>
                <a:lnTo>
                  <a:pt x="4919" y="3450"/>
                </a:lnTo>
                <a:lnTo>
                  <a:pt x="4764" y="3755"/>
                </a:lnTo>
                <a:lnTo>
                  <a:pt x="4763" y="3756"/>
                </a:lnTo>
                <a:lnTo>
                  <a:pt x="4763" y="3756"/>
                </a:lnTo>
                <a:lnTo>
                  <a:pt x="4616" y="4065"/>
                </a:lnTo>
                <a:lnTo>
                  <a:pt x="4616" y="4066"/>
                </a:lnTo>
                <a:lnTo>
                  <a:pt x="4616" y="4067"/>
                </a:lnTo>
                <a:lnTo>
                  <a:pt x="4478" y="4380"/>
                </a:lnTo>
                <a:lnTo>
                  <a:pt x="4477" y="4380"/>
                </a:lnTo>
                <a:lnTo>
                  <a:pt x="4477" y="4381"/>
                </a:lnTo>
                <a:lnTo>
                  <a:pt x="4346" y="4696"/>
                </a:lnTo>
                <a:lnTo>
                  <a:pt x="4346" y="4696"/>
                </a:lnTo>
                <a:lnTo>
                  <a:pt x="4346" y="4697"/>
                </a:lnTo>
                <a:lnTo>
                  <a:pt x="4223" y="5017"/>
                </a:lnTo>
                <a:lnTo>
                  <a:pt x="4222" y="5018"/>
                </a:lnTo>
                <a:lnTo>
                  <a:pt x="4222" y="5018"/>
                </a:lnTo>
                <a:lnTo>
                  <a:pt x="4107" y="5340"/>
                </a:lnTo>
                <a:lnTo>
                  <a:pt x="4107" y="5341"/>
                </a:lnTo>
                <a:lnTo>
                  <a:pt x="4107" y="5342"/>
                </a:lnTo>
                <a:lnTo>
                  <a:pt x="4001" y="5667"/>
                </a:lnTo>
                <a:lnTo>
                  <a:pt x="4000" y="5667"/>
                </a:lnTo>
                <a:lnTo>
                  <a:pt x="4000" y="5668"/>
                </a:lnTo>
                <a:lnTo>
                  <a:pt x="3902" y="5995"/>
                </a:lnTo>
                <a:lnTo>
                  <a:pt x="3902" y="5995"/>
                </a:lnTo>
                <a:lnTo>
                  <a:pt x="3902" y="5996"/>
                </a:lnTo>
                <a:lnTo>
                  <a:pt x="3812" y="6326"/>
                </a:lnTo>
                <a:lnTo>
                  <a:pt x="3812" y="6327"/>
                </a:lnTo>
                <a:lnTo>
                  <a:pt x="3812" y="6327"/>
                </a:lnTo>
                <a:lnTo>
                  <a:pt x="3730" y="6660"/>
                </a:lnTo>
                <a:lnTo>
                  <a:pt x="3729" y="6661"/>
                </a:lnTo>
                <a:lnTo>
                  <a:pt x="3729" y="6662"/>
                </a:lnTo>
                <a:lnTo>
                  <a:pt x="3656" y="6996"/>
                </a:lnTo>
                <a:lnTo>
                  <a:pt x="3656" y="6996"/>
                </a:lnTo>
                <a:lnTo>
                  <a:pt x="3656" y="6997"/>
                </a:lnTo>
                <a:lnTo>
                  <a:pt x="3592" y="7332"/>
                </a:lnTo>
                <a:lnTo>
                  <a:pt x="3592" y="7333"/>
                </a:lnTo>
                <a:lnTo>
                  <a:pt x="3592" y="7333"/>
                </a:lnTo>
                <a:lnTo>
                  <a:pt x="3536" y="7671"/>
                </a:lnTo>
                <a:lnTo>
                  <a:pt x="3536" y="7672"/>
                </a:lnTo>
                <a:lnTo>
                  <a:pt x="3536" y="7673"/>
                </a:lnTo>
                <a:lnTo>
                  <a:pt x="3488" y="8012"/>
                </a:lnTo>
                <a:lnTo>
                  <a:pt x="3487" y="8012"/>
                </a:lnTo>
                <a:lnTo>
                  <a:pt x="3487" y="8013"/>
                </a:lnTo>
                <a:lnTo>
                  <a:pt x="3448" y="8352"/>
                </a:lnTo>
                <a:lnTo>
                  <a:pt x="3448" y="8353"/>
                </a:lnTo>
                <a:lnTo>
                  <a:pt x="3448" y="8353"/>
                </a:lnTo>
                <a:lnTo>
                  <a:pt x="3418" y="8694"/>
                </a:lnTo>
                <a:lnTo>
                  <a:pt x="3418" y="8695"/>
                </a:lnTo>
                <a:lnTo>
                  <a:pt x="3418" y="8696"/>
                </a:lnTo>
                <a:lnTo>
                  <a:pt x="3396" y="9037"/>
                </a:lnTo>
                <a:lnTo>
                  <a:pt x="3396" y="9037"/>
                </a:lnTo>
                <a:lnTo>
                  <a:pt x="3396" y="9038"/>
                </a:lnTo>
                <a:lnTo>
                  <a:pt x="3383" y="9380"/>
                </a:lnTo>
                <a:lnTo>
                  <a:pt x="3383" y="9381"/>
                </a:lnTo>
                <a:lnTo>
                  <a:pt x="3383" y="9381"/>
                </a:lnTo>
                <a:moveTo>
                  <a:pt x="26513" y="19307"/>
                </a:moveTo>
                <a:lnTo>
                  <a:pt x="26513" y="19307"/>
                </a:lnTo>
                <a:lnTo>
                  <a:pt x="26514" y="19306"/>
                </a:lnTo>
                <a:lnTo>
                  <a:pt x="26753" y="19061"/>
                </a:lnTo>
                <a:lnTo>
                  <a:pt x="26753" y="19060"/>
                </a:lnTo>
                <a:lnTo>
                  <a:pt x="26754" y="19060"/>
                </a:lnTo>
                <a:lnTo>
                  <a:pt x="26986" y="18809"/>
                </a:lnTo>
                <a:lnTo>
                  <a:pt x="26986" y="18809"/>
                </a:lnTo>
                <a:lnTo>
                  <a:pt x="26987" y="18808"/>
                </a:lnTo>
                <a:lnTo>
                  <a:pt x="27214" y="18551"/>
                </a:lnTo>
                <a:lnTo>
                  <a:pt x="27214" y="18551"/>
                </a:lnTo>
                <a:lnTo>
                  <a:pt x="27215" y="18550"/>
                </a:lnTo>
                <a:lnTo>
                  <a:pt x="27434" y="18288"/>
                </a:lnTo>
                <a:lnTo>
                  <a:pt x="27434" y="18287"/>
                </a:lnTo>
                <a:lnTo>
                  <a:pt x="27434" y="18287"/>
                </a:lnTo>
                <a:lnTo>
                  <a:pt x="27647" y="18019"/>
                </a:lnTo>
                <a:lnTo>
                  <a:pt x="27648" y="18018"/>
                </a:lnTo>
                <a:lnTo>
                  <a:pt x="27648" y="18018"/>
                </a:lnTo>
                <a:lnTo>
                  <a:pt x="27854" y="17745"/>
                </a:lnTo>
                <a:lnTo>
                  <a:pt x="27855" y="17744"/>
                </a:lnTo>
                <a:lnTo>
                  <a:pt x="27855" y="17744"/>
                </a:lnTo>
                <a:lnTo>
                  <a:pt x="28054" y="17466"/>
                </a:lnTo>
                <a:lnTo>
                  <a:pt x="28055" y="17465"/>
                </a:lnTo>
                <a:lnTo>
                  <a:pt x="28055" y="17465"/>
                </a:lnTo>
                <a:lnTo>
                  <a:pt x="28246" y="17182"/>
                </a:lnTo>
                <a:lnTo>
                  <a:pt x="28246" y="17181"/>
                </a:lnTo>
                <a:lnTo>
                  <a:pt x="28247" y="17181"/>
                </a:lnTo>
                <a:lnTo>
                  <a:pt x="28432" y="16893"/>
                </a:lnTo>
                <a:lnTo>
                  <a:pt x="28432" y="16892"/>
                </a:lnTo>
                <a:lnTo>
                  <a:pt x="28432" y="16891"/>
                </a:lnTo>
                <a:lnTo>
                  <a:pt x="28609" y="16598"/>
                </a:lnTo>
                <a:lnTo>
                  <a:pt x="28610" y="16598"/>
                </a:lnTo>
                <a:lnTo>
                  <a:pt x="28610" y="16597"/>
                </a:lnTo>
                <a:lnTo>
                  <a:pt x="28780" y="16300"/>
                </a:lnTo>
                <a:lnTo>
                  <a:pt x="28780" y="16300"/>
                </a:lnTo>
                <a:lnTo>
                  <a:pt x="28781" y="16299"/>
                </a:lnTo>
                <a:lnTo>
                  <a:pt x="28943" y="15998"/>
                </a:lnTo>
                <a:lnTo>
                  <a:pt x="28943" y="15998"/>
                </a:lnTo>
                <a:lnTo>
                  <a:pt x="28943" y="15997"/>
                </a:lnTo>
                <a:lnTo>
                  <a:pt x="29097" y="15692"/>
                </a:lnTo>
                <a:lnTo>
                  <a:pt x="29098" y="15691"/>
                </a:lnTo>
                <a:lnTo>
                  <a:pt x="29098" y="15691"/>
                </a:lnTo>
                <a:lnTo>
                  <a:pt x="29245" y="15382"/>
                </a:lnTo>
                <a:lnTo>
                  <a:pt x="29245" y="15381"/>
                </a:lnTo>
                <a:lnTo>
                  <a:pt x="29245" y="15381"/>
                </a:lnTo>
                <a:lnTo>
                  <a:pt x="29384" y="15069"/>
                </a:lnTo>
                <a:lnTo>
                  <a:pt x="29385" y="15068"/>
                </a:lnTo>
                <a:lnTo>
                  <a:pt x="29385" y="15067"/>
                </a:lnTo>
                <a:lnTo>
                  <a:pt x="29516" y="14751"/>
                </a:lnTo>
                <a:lnTo>
                  <a:pt x="29516" y="14751"/>
                </a:lnTo>
                <a:lnTo>
                  <a:pt x="29516" y="14750"/>
                </a:lnTo>
                <a:lnTo>
                  <a:pt x="29639" y="14430"/>
                </a:lnTo>
                <a:lnTo>
                  <a:pt x="29640" y="14429"/>
                </a:lnTo>
                <a:lnTo>
                  <a:pt x="29640" y="14429"/>
                </a:lnTo>
                <a:lnTo>
                  <a:pt x="29754" y="14107"/>
                </a:lnTo>
                <a:lnTo>
                  <a:pt x="29754" y="14106"/>
                </a:lnTo>
                <a:lnTo>
                  <a:pt x="29754" y="14106"/>
                </a:lnTo>
                <a:lnTo>
                  <a:pt x="29861" y="13781"/>
                </a:lnTo>
                <a:lnTo>
                  <a:pt x="29862" y="13780"/>
                </a:lnTo>
                <a:lnTo>
                  <a:pt x="29862" y="13779"/>
                </a:lnTo>
                <a:lnTo>
                  <a:pt x="29960" y="13452"/>
                </a:lnTo>
                <a:lnTo>
                  <a:pt x="29960" y="13452"/>
                </a:lnTo>
                <a:lnTo>
                  <a:pt x="29960" y="13451"/>
                </a:lnTo>
                <a:lnTo>
                  <a:pt x="30050" y="13121"/>
                </a:lnTo>
                <a:lnTo>
                  <a:pt x="30050" y="13120"/>
                </a:lnTo>
                <a:lnTo>
                  <a:pt x="30050" y="13120"/>
                </a:lnTo>
                <a:lnTo>
                  <a:pt x="30132" y="12788"/>
                </a:lnTo>
                <a:lnTo>
                  <a:pt x="30133" y="12787"/>
                </a:lnTo>
                <a:lnTo>
                  <a:pt x="30133" y="12786"/>
                </a:lnTo>
                <a:lnTo>
                  <a:pt x="30206" y="12451"/>
                </a:lnTo>
                <a:lnTo>
                  <a:pt x="30206" y="12451"/>
                </a:lnTo>
                <a:lnTo>
                  <a:pt x="30206" y="12450"/>
                </a:lnTo>
                <a:lnTo>
                  <a:pt x="30270" y="12115"/>
                </a:lnTo>
                <a:lnTo>
                  <a:pt x="30270" y="12114"/>
                </a:lnTo>
                <a:lnTo>
                  <a:pt x="30270" y="12114"/>
                </a:lnTo>
                <a:lnTo>
                  <a:pt x="30326" y="11776"/>
                </a:lnTo>
                <a:lnTo>
                  <a:pt x="30326" y="11775"/>
                </a:lnTo>
                <a:lnTo>
                  <a:pt x="30326" y="11774"/>
                </a:lnTo>
                <a:lnTo>
                  <a:pt x="30374" y="11435"/>
                </a:lnTo>
                <a:lnTo>
                  <a:pt x="30375" y="11435"/>
                </a:lnTo>
                <a:lnTo>
                  <a:pt x="30375" y="11434"/>
                </a:lnTo>
                <a:lnTo>
                  <a:pt x="30414" y="11095"/>
                </a:lnTo>
                <a:lnTo>
                  <a:pt x="30414" y="11094"/>
                </a:lnTo>
                <a:lnTo>
                  <a:pt x="30414" y="11094"/>
                </a:lnTo>
                <a:lnTo>
                  <a:pt x="30444" y="10753"/>
                </a:lnTo>
                <a:lnTo>
                  <a:pt x="30444" y="10752"/>
                </a:lnTo>
                <a:lnTo>
                  <a:pt x="30444" y="10751"/>
                </a:lnTo>
                <a:lnTo>
                  <a:pt x="30466" y="10410"/>
                </a:lnTo>
                <a:lnTo>
                  <a:pt x="30466" y="10410"/>
                </a:lnTo>
                <a:lnTo>
                  <a:pt x="30466" y="10409"/>
                </a:lnTo>
                <a:lnTo>
                  <a:pt x="30479" y="10067"/>
                </a:lnTo>
                <a:lnTo>
                  <a:pt x="30479" y="10066"/>
                </a:lnTo>
                <a:lnTo>
                  <a:pt x="30479" y="10066"/>
                </a:lnTo>
                <a:lnTo>
                  <a:pt x="30483" y="9724"/>
                </a:lnTo>
                <a:lnTo>
                  <a:pt x="30483" y="9723"/>
                </a:lnTo>
                <a:lnTo>
                  <a:pt x="30483" y="9722"/>
                </a:lnTo>
                <a:lnTo>
                  <a:pt x="30479" y="9380"/>
                </a:lnTo>
                <a:lnTo>
                  <a:pt x="30479" y="9380"/>
                </a:lnTo>
                <a:lnTo>
                  <a:pt x="30479" y="9379"/>
                </a:lnTo>
                <a:lnTo>
                  <a:pt x="30466" y="9037"/>
                </a:lnTo>
                <a:lnTo>
                  <a:pt x="30466" y="9036"/>
                </a:lnTo>
                <a:lnTo>
                  <a:pt x="30466" y="9036"/>
                </a:lnTo>
                <a:lnTo>
                  <a:pt x="30444" y="8695"/>
                </a:lnTo>
                <a:lnTo>
                  <a:pt x="30444" y="8694"/>
                </a:lnTo>
                <a:lnTo>
                  <a:pt x="30444" y="8693"/>
                </a:lnTo>
                <a:lnTo>
                  <a:pt x="30414" y="8352"/>
                </a:lnTo>
                <a:lnTo>
                  <a:pt x="30414" y="8352"/>
                </a:lnTo>
                <a:lnTo>
                  <a:pt x="30414" y="8351"/>
                </a:lnTo>
                <a:lnTo>
                  <a:pt x="30375" y="8012"/>
                </a:lnTo>
                <a:lnTo>
                  <a:pt x="30375" y="8011"/>
                </a:lnTo>
                <a:lnTo>
                  <a:pt x="30374" y="8011"/>
                </a:lnTo>
                <a:lnTo>
                  <a:pt x="30326" y="7672"/>
                </a:lnTo>
                <a:lnTo>
                  <a:pt x="30326" y="7671"/>
                </a:lnTo>
                <a:lnTo>
                  <a:pt x="30326" y="7670"/>
                </a:lnTo>
                <a:lnTo>
                  <a:pt x="30270" y="7332"/>
                </a:lnTo>
                <a:lnTo>
                  <a:pt x="30270" y="7332"/>
                </a:lnTo>
                <a:lnTo>
                  <a:pt x="30270" y="7331"/>
                </a:lnTo>
                <a:lnTo>
                  <a:pt x="30205" y="6996"/>
                </a:lnTo>
                <a:lnTo>
                  <a:pt x="30205" y="6995"/>
                </a:lnTo>
                <a:lnTo>
                  <a:pt x="30205" y="6995"/>
                </a:lnTo>
                <a:lnTo>
                  <a:pt x="30132" y="6661"/>
                </a:lnTo>
                <a:lnTo>
                  <a:pt x="30132" y="6660"/>
                </a:lnTo>
                <a:lnTo>
                  <a:pt x="30131" y="6659"/>
                </a:lnTo>
                <a:lnTo>
                  <a:pt x="30050" y="6326"/>
                </a:lnTo>
                <a:lnTo>
                  <a:pt x="30050" y="6326"/>
                </a:lnTo>
                <a:lnTo>
                  <a:pt x="30050" y="6325"/>
                </a:lnTo>
                <a:lnTo>
                  <a:pt x="29960" y="5995"/>
                </a:lnTo>
                <a:lnTo>
                  <a:pt x="29960" y="5994"/>
                </a:lnTo>
                <a:lnTo>
                  <a:pt x="29960" y="5994"/>
                </a:lnTo>
                <a:lnTo>
                  <a:pt x="29862" y="5667"/>
                </a:lnTo>
                <a:lnTo>
                  <a:pt x="29862" y="5666"/>
                </a:lnTo>
                <a:lnTo>
                  <a:pt x="29861" y="5665"/>
                </a:lnTo>
                <a:lnTo>
                  <a:pt x="29754" y="5340"/>
                </a:lnTo>
                <a:lnTo>
                  <a:pt x="29754" y="5340"/>
                </a:lnTo>
                <a:lnTo>
                  <a:pt x="29754" y="5339"/>
                </a:lnTo>
                <a:lnTo>
                  <a:pt x="29639" y="5017"/>
                </a:lnTo>
                <a:lnTo>
                  <a:pt x="29639" y="5017"/>
                </a:lnTo>
                <a:lnTo>
                  <a:pt x="29639" y="5016"/>
                </a:lnTo>
                <a:lnTo>
                  <a:pt x="29517" y="4696"/>
                </a:lnTo>
                <a:lnTo>
                  <a:pt x="29516" y="4695"/>
                </a:lnTo>
                <a:lnTo>
                  <a:pt x="29516" y="4695"/>
                </a:lnTo>
                <a:lnTo>
                  <a:pt x="29385" y="4380"/>
                </a:lnTo>
                <a:lnTo>
                  <a:pt x="29385" y="4379"/>
                </a:lnTo>
                <a:lnTo>
                  <a:pt x="29384" y="4378"/>
                </a:lnTo>
                <a:lnTo>
                  <a:pt x="29245" y="4065"/>
                </a:lnTo>
                <a:lnTo>
                  <a:pt x="29245" y="4065"/>
                </a:lnTo>
                <a:lnTo>
                  <a:pt x="29245" y="4064"/>
                </a:lnTo>
                <a:lnTo>
                  <a:pt x="29098" y="3755"/>
                </a:lnTo>
                <a:lnTo>
                  <a:pt x="29098" y="3755"/>
                </a:lnTo>
                <a:lnTo>
                  <a:pt x="29097" y="3754"/>
                </a:lnTo>
                <a:lnTo>
                  <a:pt x="28943" y="3449"/>
                </a:lnTo>
                <a:lnTo>
                  <a:pt x="28943" y="3448"/>
                </a:lnTo>
                <a:lnTo>
                  <a:pt x="28943" y="3448"/>
                </a:lnTo>
                <a:lnTo>
                  <a:pt x="28780" y="3147"/>
                </a:lnTo>
                <a:lnTo>
                  <a:pt x="28779" y="3146"/>
                </a:lnTo>
                <a:lnTo>
                  <a:pt x="28779" y="3146"/>
                </a:lnTo>
                <a:lnTo>
                  <a:pt x="28610" y="2849"/>
                </a:lnTo>
                <a:lnTo>
                  <a:pt x="28610" y="2848"/>
                </a:lnTo>
                <a:lnTo>
                  <a:pt x="28609" y="2848"/>
                </a:lnTo>
                <a:lnTo>
                  <a:pt x="28432" y="2555"/>
                </a:lnTo>
                <a:lnTo>
                  <a:pt x="28432" y="2554"/>
                </a:lnTo>
                <a:lnTo>
                  <a:pt x="28432" y="2553"/>
                </a:lnTo>
                <a:lnTo>
                  <a:pt x="28247" y="2266"/>
                </a:lnTo>
                <a:lnTo>
                  <a:pt x="28246" y="2266"/>
                </a:lnTo>
                <a:lnTo>
                  <a:pt x="28246" y="2265"/>
                </a:lnTo>
                <a:lnTo>
                  <a:pt x="28054" y="1981"/>
                </a:lnTo>
                <a:lnTo>
                  <a:pt x="28054" y="1981"/>
                </a:lnTo>
                <a:lnTo>
                  <a:pt x="28053" y="1980"/>
                </a:lnTo>
                <a:lnTo>
                  <a:pt x="27854" y="1702"/>
                </a:lnTo>
                <a:lnTo>
                  <a:pt x="27854" y="1702"/>
                </a:lnTo>
                <a:lnTo>
                  <a:pt x="27853" y="1701"/>
                </a:lnTo>
                <a:lnTo>
                  <a:pt x="27647" y="1428"/>
                </a:lnTo>
                <a:lnTo>
                  <a:pt x="27647" y="1428"/>
                </a:lnTo>
                <a:lnTo>
                  <a:pt x="27647" y="1427"/>
                </a:lnTo>
                <a:lnTo>
                  <a:pt x="27435" y="1159"/>
                </a:lnTo>
                <a:lnTo>
                  <a:pt x="27434" y="1159"/>
                </a:lnTo>
                <a:lnTo>
                  <a:pt x="27434" y="1158"/>
                </a:lnTo>
                <a:lnTo>
                  <a:pt x="27214" y="896"/>
                </a:lnTo>
                <a:lnTo>
                  <a:pt x="27213" y="895"/>
                </a:lnTo>
                <a:lnTo>
                  <a:pt x="27213" y="895"/>
                </a:lnTo>
                <a:lnTo>
                  <a:pt x="26987" y="638"/>
                </a:lnTo>
                <a:lnTo>
                  <a:pt x="26986" y="637"/>
                </a:lnTo>
                <a:lnTo>
                  <a:pt x="26986" y="637"/>
                </a:lnTo>
                <a:lnTo>
                  <a:pt x="26754" y="387"/>
                </a:lnTo>
                <a:lnTo>
                  <a:pt x="26753" y="386"/>
                </a:lnTo>
                <a:lnTo>
                  <a:pt x="26753" y="386"/>
                </a:lnTo>
                <a:lnTo>
                  <a:pt x="26514" y="141"/>
                </a:lnTo>
                <a:lnTo>
                  <a:pt x="26513" y="141"/>
                </a:lnTo>
                <a:lnTo>
                  <a:pt x="26513" y="140"/>
                </a:lnTo>
                <a:lnTo>
                  <a:pt x="26369" y="0"/>
                </a:lnTo>
                <a:lnTo>
                  <a:pt x="33866" y="0"/>
                </a:lnTo>
                <a:lnTo>
                  <a:pt x="33866" y="19450"/>
                </a:lnTo>
                <a:lnTo>
                  <a:pt x="26366" y="19450"/>
                </a:lnTo>
                <a:lnTo>
                  <a:pt x="26513" y="19307"/>
                </a:lnTo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26" name="Google Shape;326;p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flipH="1">
            <a:off x="6746760" y="2178900"/>
            <a:ext cx="1274130" cy="2693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out Red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